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312" r:id="rId2"/>
    <p:sldId id="257" r:id="rId3"/>
    <p:sldId id="336" r:id="rId4"/>
    <p:sldId id="259" r:id="rId5"/>
    <p:sldId id="337" r:id="rId6"/>
    <p:sldId id="338" r:id="rId7"/>
    <p:sldId id="339" r:id="rId8"/>
    <p:sldId id="340" r:id="rId9"/>
    <p:sldId id="341" r:id="rId10"/>
    <p:sldId id="342" r:id="rId11"/>
    <p:sldId id="343" r:id="rId12"/>
    <p:sldId id="344" r:id="rId13"/>
    <p:sldId id="345" r:id="rId14"/>
    <p:sldId id="346" r:id="rId15"/>
    <p:sldId id="347" r:id="rId16"/>
    <p:sldId id="348" r:id="rId17"/>
    <p:sldId id="261" r:id="rId18"/>
  </p:sldIdLst>
  <p:sldSz cx="9144000" cy="6858000" type="screen4x3"/>
  <p:notesSz cx="6858000" cy="9144000"/>
  <p:embeddedFontLst>
    <p:embeddedFont>
      <p:font typeface="Tahoma" panose="020B0604030504040204" pitchFamily="3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1" roundtripDataSignature="AMtx7mgzalF4DGvfEshU7BVqSP7oz0qt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773" autoAdjust="0"/>
  </p:normalViewPr>
  <p:slideViewPr>
    <p:cSldViewPr snapToGrid="0">
      <p:cViewPr varScale="1">
        <p:scale>
          <a:sx n="97" d="100"/>
          <a:sy n="97" d="100"/>
        </p:scale>
        <p:origin x="16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41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43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31777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7D8E15E6-F1EA-09B8-687D-AB2A120B0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B09DFB2C-C572-3D44-FEAC-CF49CED8FC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99183951-02EB-9E90-86A4-D1B8A29EFB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5819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84FD823C-017C-536A-64FA-54AA93F43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>
            <a:extLst>
              <a:ext uri="{FF2B5EF4-FFF2-40B4-BE49-F238E27FC236}">
                <a16:creationId xmlns:a16="http://schemas.microsoft.com/office/drawing/2014/main" id="{DB250D55-4937-CBFD-1028-5BCFEF6E67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:notes">
            <a:extLst>
              <a:ext uri="{FF2B5EF4-FFF2-40B4-BE49-F238E27FC236}">
                <a16:creationId xmlns:a16="http://schemas.microsoft.com/office/drawing/2014/main" id="{C7B3568D-2E58-517F-86EE-9560D9D083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085199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95BF8F91-2054-809B-D2B7-CE85BBEC6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EE167D60-800B-C451-82C7-810CE7D7D9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B4845967-DA97-701C-5220-02825E131B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15718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C5B6B8B0-1864-35F7-0277-6C1366A0B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>
            <a:extLst>
              <a:ext uri="{FF2B5EF4-FFF2-40B4-BE49-F238E27FC236}">
                <a16:creationId xmlns:a16="http://schemas.microsoft.com/office/drawing/2014/main" id="{0CB8EAEA-E42C-2E8E-91BA-E937FD6E8D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:notes">
            <a:extLst>
              <a:ext uri="{FF2B5EF4-FFF2-40B4-BE49-F238E27FC236}">
                <a16:creationId xmlns:a16="http://schemas.microsoft.com/office/drawing/2014/main" id="{B2E09074-14A0-3492-634A-7A57BFDC61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21090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BF81007B-9AAF-3507-1847-6E1E78FB6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A09CF2EB-4BC2-E996-EA62-788745E82B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A13A5154-878E-2D70-4435-72166D458A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32719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FD619108-536F-3A1B-2BD5-F12C2D1A8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>
            <a:extLst>
              <a:ext uri="{FF2B5EF4-FFF2-40B4-BE49-F238E27FC236}">
                <a16:creationId xmlns:a16="http://schemas.microsoft.com/office/drawing/2014/main" id="{E28D96B4-A563-C0A0-1D67-FB7055FA15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:notes">
            <a:extLst>
              <a:ext uri="{FF2B5EF4-FFF2-40B4-BE49-F238E27FC236}">
                <a16:creationId xmlns:a16="http://schemas.microsoft.com/office/drawing/2014/main" id="{A06597E3-1B3F-E11C-FADE-69E5F7E6CC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98395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36FB9CFB-5E09-FA87-538E-4C651E495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>
            <a:extLst>
              <a:ext uri="{FF2B5EF4-FFF2-40B4-BE49-F238E27FC236}">
                <a16:creationId xmlns:a16="http://schemas.microsoft.com/office/drawing/2014/main" id="{D1F7A9C6-4D39-F1A3-6914-5026F431C2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:notes">
            <a:extLst>
              <a:ext uri="{FF2B5EF4-FFF2-40B4-BE49-F238E27FC236}">
                <a16:creationId xmlns:a16="http://schemas.microsoft.com/office/drawing/2014/main" id="{879F6A44-E99E-0FE3-E08C-268E8D2861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09711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199BC532-C8CF-EF4A-1DE9-BAD766970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B0A1A4F8-E486-4E4B-1E3C-79650F5981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FB133455-C4F9-5152-6B2D-E2A9B87A79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80734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D0500949-B69A-B6A5-FD6A-A9E5A1D7A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>
            <a:extLst>
              <a:ext uri="{FF2B5EF4-FFF2-40B4-BE49-F238E27FC236}">
                <a16:creationId xmlns:a16="http://schemas.microsoft.com/office/drawing/2014/main" id="{6CC508C2-7ADB-216E-3376-C6B3E38DC0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:notes">
            <a:extLst>
              <a:ext uri="{FF2B5EF4-FFF2-40B4-BE49-F238E27FC236}">
                <a16:creationId xmlns:a16="http://schemas.microsoft.com/office/drawing/2014/main" id="{3548DF37-83DA-FFF4-44A8-F3C711C2D3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9365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A2352464-C302-EB9B-3A05-FFE4A24F8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F09F4A9B-926F-E494-CCCC-E9133FCD67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E586FF35-4199-BB53-196D-C3D79BC67A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2068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1EE29276-E158-D467-CCE8-7C714B599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>
            <a:extLst>
              <a:ext uri="{FF2B5EF4-FFF2-40B4-BE49-F238E27FC236}">
                <a16:creationId xmlns:a16="http://schemas.microsoft.com/office/drawing/2014/main" id="{DECB69FA-6214-1440-B794-E6F9BDCE35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:notes">
            <a:extLst>
              <a:ext uri="{FF2B5EF4-FFF2-40B4-BE49-F238E27FC236}">
                <a16:creationId xmlns:a16="http://schemas.microsoft.com/office/drawing/2014/main" id="{E75A7B3A-3844-70E7-21FB-05CB9277F9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2979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>
          <a:extLst>
            <a:ext uri="{FF2B5EF4-FFF2-40B4-BE49-F238E27FC236}">
              <a16:creationId xmlns:a16="http://schemas.microsoft.com/office/drawing/2014/main" id="{413167DF-54EC-2B33-5374-E1FB31F48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>
            <a:extLst>
              <a:ext uri="{FF2B5EF4-FFF2-40B4-BE49-F238E27FC236}">
                <a16:creationId xmlns:a16="http://schemas.microsoft.com/office/drawing/2014/main" id="{F117A965-F7A4-0AF3-1233-D80C6919CC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>
            <a:extLst>
              <a:ext uri="{FF2B5EF4-FFF2-40B4-BE49-F238E27FC236}">
                <a16:creationId xmlns:a16="http://schemas.microsoft.com/office/drawing/2014/main" id="{6BC2B5B0-E034-4998-FACF-F67899EA9D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98979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>
          <a:extLst>
            <a:ext uri="{FF2B5EF4-FFF2-40B4-BE49-F238E27FC236}">
              <a16:creationId xmlns:a16="http://schemas.microsoft.com/office/drawing/2014/main" id="{DDFED03B-A88B-893A-E7BC-CA361E462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>
            <a:extLst>
              <a:ext uri="{FF2B5EF4-FFF2-40B4-BE49-F238E27FC236}">
                <a16:creationId xmlns:a16="http://schemas.microsoft.com/office/drawing/2014/main" id="{51AA295D-FF1B-A9ED-DDBD-A1584013EE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:notes">
            <a:extLst>
              <a:ext uri="{FF2B5EF4-FFF2-40B4-BE49-F238E27FC236}">
                <a16:creationId xmlns:a16="http://schemas.microsoft.com/office/drawing/2014/main" id="{51E471BB-6199-6E9F-2768-EBF7B05327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1531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ctrTitle"/>
          </p:nvPr>
        </p:nvSpPr>
        <p:spPr>
          <a:xfrm>
            <a:off x="369278" y="3666392"/>
            <a:ext cx="5196254" cy="1283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4500"/>
              <a:buFont typeface="Calibri"/>
              <a:buNone/>
              <a:defRPr sz="4500" b="1">
                <a:solidFill>
                  <a:srgbClr val="FEE59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subTitle" idx="1"/>
          </p:nvPr>
        </p:nvSpPr>
        <p:spPr>
          <a:xfrm>
            <a:off x="369278" y="5178670"/>
            <a:ext cx="484876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None/>
              <a:defRPr sz="2400">
                <a:solidFill>
                  <a:srgbClr val="F2F2F2"/>
                </a:solidFill>
              </a:defRPr>
            </a:lvl1pPr>
            <a:lvl2pPr lvl="1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body" idx="2"/>
          </p:nvPr>
        </p:nvSpPr>
        <p:spPr>
          <a:xfrm>
            <a:off x="369278" y="5794132"/>
            <a:ext cx="4848765" cy="91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07732" y="16976"/>
            <a:ext cx="7526213" cy="572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3887390" y="987426"/>
            <a:ext cx="4948877" cy="5307866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307732" y="987425"/>
            <a:ext cx="3271287" cy="530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307732" y="1"/>
            <a:ext cx="7605346" cy="580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1833197" y="-646235"/>
            <a:ext cx="5512777" cy="8563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4893835" y="2555448"/>
            <a:ext cx="5271356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572418" y="640922"/>
            <a:ext cx="5271355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9"/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sz="36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body" idx="1"/>
          </p:nvPr>
        </p:nvSpPr>
        <p:spPr>
          <a:xfrm>
            <a:off x="290146" y="861646"/>
            <a:ext cx="8572500" cy="5460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dt" idx="10"/>
          </p:nvPr>
        </p:nvSpPr>
        <p:spPr>
          <a:xfrm>
            <a:off x="7163533" y="6559062"/>
            <a:ext cx="995729" cy="298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ftr" idx="11"/>
          </p:nvPr>
        </p:nvSpPr>
        <p:spPr>
          <a:xfrm>
            <a:off x="290147" y="6559062"/>
            <a:ext cx="6873386" cy="298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9"/>
          <p:cNvSpPr txBox="1">
            <a:spLocks noGrp="1"/>
          </p:cNvSpPr>
          <p:nvPr>
            <p:ph type="sldNum" idx="12"/>
          </p:nvPr>
        </p:nvSpPr>
        <p:spPr>
          <a:xfrm>
            <a:off x="8159262" y="6550271"/>
            <a:ext cx="703384" cy="298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0"/>
          <p:cNvSpPr txBox="1">
            <a:spLocks noGrp="1"/>
          </p:cNvSpPr>
          <p:nvPr>
            <p:ph type="title"/>
          </p:nvPr>
        </p:nvSpPr>
        <p:spPr>
          <a:xfrm>
            <a:off x="307732" y="395654"/>
            <a:ext cx="8449406" cy="580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307732" y="1"/>
            <a:ext cx="7605346" cy="580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628650" y="1046285"/>
            <a:ext cx="3886200" cy="5130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body" idx="2"/>
          </p:nvPr>
        </p:nvSpPr>
        <p:spPr>
          <a:xfrm>
            <a:off x="4629150" y="1046285"/>
            <a:ext cx="3886200" cy="5130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629841" y="866777"/>
            <a:ext cx="788670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307732" y="1"/>
            <a:ext cx="7605346" cy="580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307732" y="1"/>
            <a:ext cx="7605346" cy="580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307732" y="879230"/>
            <a:ext cx="8563706" cy="5512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2466247" y="2891986"/>
            <a:ext cx="6381947" cy="100253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ctr">
              <a:lnSpc>
                <a:spcPct val="150000"/>
              </a:lnSpc>
              <a:spcAft>
                <a:spcPts val="1000"/>
              </a:spcAft>
              <a:tabLst>
                <a:tab pos="2743200" algn="ctr"/>
                <a:tab pos="5486400" algn="r"/>
              </a:tabLs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ĐỒ ÁN 2 </a:t>
            </a:r>
            <a:b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KIỂM THỬ WEBSITE </a:t>
            </a:r>
            <a:r>
              <a:rPr lang="en-US" sz="18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YODY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203422" y="3894519"/>
            <a:ext cx="6065403" cy="1805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</a:pPr>
            <a:r>
              <a:rPr lang="en-US" sz="1800" b="1" dirty="0" err="1"/>
              <a:t>Giảng</a:t>
            </a:r>
            <a:r>
              <a:rPr lang="en-US" sz="1800" b="1" dirty="0"/>
              <a:t> </a:t>
            </a:r>
            <a:r>
              <a:rPr lang="en-US" sz="1800" b="1" dirty="0" err="1"/>
              <a:t>viên</a:t>
            </a:r>
            <a:r>
              <a:rPr lang="en-US" sz="1800" b="1" dirty="0"/>
              <a:t>: T.S </a:t>
            </a:r>
            <a:r>
              <a:rPr lang="vi-VN" sz="1800" b="1" dirty="0"/>
              <a:t>Đào Anh Hiển</a:t>
            </a:r>
            <a:endParaRPr lang="en-US" sz="1800" b="1" dirty="0"/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</a:pPr>
            <a:r>
              <a:rPr lang="en-US" sz="1800" b="1" dirty="0"/>
              <a:t>SV </a:t>
            </a:r>
            <a:r>
              <a:rPr lang="en-US" sz="1800" b="1" dirty="0" err="1"/>
              <a:t>thực</a:t>
            </a:r>
            <a:r>
              <a:rPr lang="en-US" sz="1800" b="1" dirty="0"/>
              <a:t> </a:t>
            </a:r>
            <a:r>
              <a:rPr lang="en-US" sz="1800" b="1" dirty="0" err="1"/>
              <a:t>hiện</a:t>
            </a:r>
            <a:r>
              <a:rPr lang="en-US" sz="1800" b="1" dirty="0"/>
              <a:t>: </a:t>
            </a:r>
            <a:r>
              <a:rPr lang="en-US" sz="1800" b="1" dirty="0" err="1"/>
              <a:t>Đỗ</a:t>
            </a:r>
            <a:r>
              <a:rPr lang="en-US" sz="1800" b="1" dirty="0"/>
              <a:t> Thu </a:t>
            </a:r>
            <a:r>
              <a:rPr lang="en-US" sz="1800" b="1" dirty="0" err="1"/>
              <a:t>Phương</a:t>
            </a:r>
            <a:endParaRPr lang="vi-VN" sz="1800" b="1" dirty="0"/>
          </a:p>
          <a:p>
            <a:pPr marL="0" indent="0">
              <a:buSzPts val="2000"/>
            </a:pPr>
            <a:r>
              <a:rPr lang="vi-VN" sz="1800" b="1" dirty="0"/>
              <a:t>	</a:t>
            </a:r>
            <a:endParaRPr sz="1800" b="1" dirty="0"/>
          </a:p>
        </p:txBody>
      </p:sp>
      <p:sp>
        <p:nvSpPr>
          <p:cNvPr id="90" name="Google Shape;90;p1"/>
          <p:cNvSpPr txBox="1">
            <a:spLocks noGrp="1"/>
          </p:cNvSpPr>
          <p:nvPr>
            <p:ph type="body" idx="2"/>
          </p:nvPr>
        </p:nvSpPr>
        <p:spPr>
          <a:xfrm>
            <a:off x="369278" y="5794132"/>
            <a:ext cx="4848765" cy="91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2000"/>
              <a:buNone/>
            </a:pPr>
            <a:r>
              <a:rPr lang="en-US" b="1" dirty="0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KHOA CNTT</a:t>
            </a:r>
            <a:endParaRPr dirty="0"/>
          </a:p>
          <a:p>
            <a:pPr marL="0" lvl="0" indent="0" algn="ctr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5496"/>
              </a:buClr>
              <a:buSzPts val="2000"/>
              <a:buNone/>
            </a:pPr>
            <a:r>
              <a:rPr lang="en-US" b="1" dirty="0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TRƯỜNG ĐẠI HỌC SPKT HƯNG YÊN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63957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E7145255-E5FE-5B2C-4508-897CF289C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>
            <a:extLst>
              <a:ext uri="{FF2B5EF4-FFF2-40B4-BE49-F238E27FC236}">
                <a16:creationId xmlns:a16="http://schemas.microsoft.com/office/drawing/2014/main" id="{012488C3-84DE-4A7D-0214-65DFDC0FFC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69F8DACE-FC45-40B8-82C3-FB51CA005EC7}"/>
              </a:ext>
            </a:extLst>
          </p:cNvPr>
          <p:cNvSpPr/>
          <p:nvPr/>
        </p:nvSpPr>
        <p:spPr>
          <a:xfrm>
            <a:off x="2970682" y="2343075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chức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năng</a:t>
            </a:r>
            <a:endParaRPr sz="1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7306CB57-3A7B-0FCE-C3F4-D6E51FFF8053}"/>
              </a:ext>
            </a:extLst>
          </p:cNvPr>
          <p:cNvSpPr/>
          <p:nvPr/>
        </p:nvSpPr>
        <p:spPr>
          <a:xfrm>
            <a:off x="2393505" y="1558587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Test plan</a:t>
            </a:r>
            <a:endParaRPr lang="vi-V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6C4ABAE9-8E65-54CB-EE34-6C6058ED879D}"/>
              </a:ext>
            </a:extLst>
          </p:cNvPr>
          <p:cNvSpPr/>
          <p:nvPr/>
        </p:nvSpPr>
        <p:spPr>
          <a:xfrm>
            <a:off x="1551786" y="866179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Tổng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quan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về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trang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web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00" name="Google Shape;100;p2">
            <a:extLst>
              <a:ext uri="{FF2B5EF4-FFF2-40B4-BE49-F238E27FC236}">
                <a16:creationId xmlns:a16="http://schemas.microsoft.com/office/drawing/2014/main" id="{41F8082A-18B9-2574-4C6B-15D002ED2853}"/>
              </a:ext>
            </a:extLst>
          </p:cNvPr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01" name="Google Shape;101;p2">
              <a:extLst>
                <a:ext uri="{FF2B5EF4-FFF2-40B4-BE49-F238E27FC236}">
                  <a16:creationId xmlns:a16="http://schemas.microsoft.com/office/drawing/2014/main" id="{AAAFD905-D48B-D5AF-E4DE-C038F2E14A84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>
              <a:extLst>
                <a:ext uri="{FF2B5EF4-FFF2-40B4-BE49-F238E27FC236}">
                  <a16:creationId xmlns:a16="http://schemas.microsoft.com/office/drawing/2014/main" id="{4ACDD556-3466-81FE-C7CC-7F955B363683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>
              <a:extLst>
                <a:ext uri="{FF2B5EF4-FFF2-40B4-BE49-F238E27FC236}">
                  <a16:creationId xmlns:a16="http://schemas.microsoft.com/office/drawing/2014/main" id="{4BBEAFFA-521E-0125-E36D-DCB8D25E7C14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>
              <a:extLst>
                <a:ext uri="{FF2B5EF4-FFF2-40B4-BE49-F238E27FC236}">
                  <a16:creationId xmlns:a16="http://schemas.microsoft.com/office/drawing/2014/main" id="{48DA6DA8-D267-EC50-D3CE-FDF4C8218C42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>
              <a:extLst>
                <a:ext uri="{FF2B5EF4-FFF2-40B4-BE49-F238E27FC236}">
                  <a16:creationId xmlns:a16="http://schemas.microsoft.com/office/drawing/2014/main" id="{9DAA8EEB-CC54-5125-1656-7111B2E79269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>
              <a:extLst>
                <a:ext uri="{FF2B5EF4-FFF2-40B4-BE49-F238E27FC236}">
                  <a16:creationId xmlns:a16="http://schemas.microsoft.com/office/drawing/2014/main" id="{00F72ADB-B7A3-BE24-F29B-D557D5C59716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2">
            <a:extLst>
              <a:ext uri="{FF2B5EF4-FFF2-40B4-BE49-F238E27FC236}">
                <a16:creationId xmlns:a16="http://schemas.microsoft.com/office/drawing/2014/main" id="{7D4F8C7B-E356-9B4B-1C1C-DC6143FEBBF9}"/>
              </a:ext>
            </a:extLst>
          </p:cNvPr>
          <p:cNvGrpSpPr/>
          <p:nvPr/>
        </p:nvGrpSpPr>
        <p:grpSpPr>
          <a:xfrm>
            <a:off x="1992924" y="1623946"/>
            <a:ext cx="381000" cy="381000"/>
            <a:chOff x="2078" y="1680"/>
            <a:chExt cx="1615" cy="1615"/>
          </a:xfrm>
        </p:grpSpPr>
        <p:sp>
          <p:nvSpPr>
            <p:cNvPr id="108" name="Google Shape;108;p2">
              <a:extLst>
                <a:ext uri="{FF2B5EF4-FFF2-40B4-BE49-F238E27FC236}">
                  <a16:creationId xmlns:a16="http://schemas.microsoft.com/office/drawing/2014/main" id="{009C040A-C1FB-1DD9-329C-B570F43A1159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2">
              <a:extLst>
                <a:ext uri="{FF2B5EF4-FFF2-40B4-BE49-F238E27FC236}">
                  <a16:creationId xmlns:a16="http://schemas.microsoft.com/office/drawing/2014/main" id="{076955AB-D5A7-AD6F-AEE9-69C5EC7389B3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>
              <a:extLst>
                <a:ext uri="{FF2B5EF4-FFF2-40B4-BE49-F238E27FC236}">
                  <a16:creationId xmlns:a16="http://schemas.microsoft.com/office/drawing/2014/main" id="{6BE9009E-5C3E-3524-78BC-7DB02FEF519F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>
              <a:extLst>
                <a:ext uri="{FF2B5EF4-FFF2-40B4-BE49-F238E27FC236}">
                  <a16:creationId xmlns:a16="http://schemas.microsoft.com/office/drawing/2014/main" id="{0137EB9F-7EC8-EC66-B0D7-77FAA7394793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2">
              <a:extLst>
                <a:ext uri="{FF2B5EF4-FFF2-40B4-BE49-F238E27FC236}">
                  <a16:creationId xmlns:a16="http://schemas.microsoft.com/office/drawing/2014/main" id="{CFEC5874-FA15-4E80-133B-F91051DC66D0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>
              <a:extLst>
                <a:ext uri="{FF2B5EF4-FFF2-40B4-BE49-F238E27FC236}">
                  <a16:creationId xmlns:a16="http://schemas.microsoft.com/office/drawing/2014/main" id="{E0ABCF71-4BBB-A4A7-A9FA-1742261F1B82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2">
            <a:extLst>
              <a:ext uri="{FF2B5EF4-FFF2-40B4-BE49-F238E27FC236}">
                <a16:creationId xmlns:a16="http://schemas.microsoft.com/office/drawing/2014/main" id="{DE29BAB7-A0DE-E944-B233-6A8796ECFE0F}"/>
              </a:ext>
            </a:extLst>
          </p:cNvPr>
          <p:cNvGrpSpPr/>
          <p:nvPr/>
        </p:nvGrpSpPr>
        <p:grpSpPr>
          <a:xfrm>
            <a:off x="2482459" y="2402325"/>
            <a:ext cx="381000" cy="381000"/>
            <a:chOff x="2078" y="1680"/>
            <a:chExt cx="1615" cy="1615"/>
          </a:xfrm>
        </p:grpSpPr>
        <p:sp>
          <p:nvSpPr>
            <p:cNvPr id="115" name="Google Shape;115;p2">
              <a:extLst>
                <a:ext uri="{FF2B5EF4-FFF2-40B4-BE49-F238E27FC236}">
                  <a16:creationId xmlns:a16="http://schemas.microsoft.com/office/drawing/2014/main" id="{7202E12D-F4B9-C64C-C901-3FAFF0664362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>
              <a:extLst>
                <a:ext uri="{FF2B5EF4-FFF2-40B4-BE49-F238E27FC236}">
                  <a16:creationId xmlns:a16="http://schemas.microsoft.com/office/drawing/2014/main" id="{804C2F75-5C87-71CD-5C27-5DCCDFE1F355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>
              <a:extLst>
                <a:ext uri="{FF2B5EF4-FFF2-40B4-BE49-F238E27FC236}">
                  <a16:creationId xmlns:a16="http://schemas.microsoft.com/office/drawing/2014/main" id="{BB83F079-954D-46EB-749F-CC225BC9F9E3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>
              <a:extLst>
                <a:ext uri="{FF2B5EF4-FFF2-40B4-BE49-F238E27FC236}">
                  <a16:creationId xmlns:a16="http://schemas.microsoft.com/office/drawing/2014/main" id="{7FDF9F02-AA2B-374C-C342-89806E4F3F0F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>
              <a:extLst>
                <a:ext uri="{FF2B5EF4-FFF2-40B4-BE49-F238E27FC236}">
                  <a16:creationId xmlns:a16="http://schemas.microsoft.com/office/drawing/2014/main" id="{05052313-300C-7AE9-CE49-C026B0BE0BA7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>
              <a:extLst>
                <a:ext uri="{FF2B5EF4-FFF2-40B4-BE49-F238E27FC236}">
                  <a16:creationId xmlns:a16="http://schemas.microsoft.com/office/drawing/2014/main" id="{BFBDE9F9-6E90-1FD8-0A24-CBFE07E764EC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2">
            <a:extLst>
              <a:ext uri="{FF2B5EF4-FFF2-40B4-BE49-F238E27FC236}">
                <a16:creationId xmlns:a16="http://schemas.microsoft.com/office/drawing/2014/main" id="{F75AE902-DE06-2405-517F-C36D51EDDDF7}"/>
              </a:ext>
            </a:extLst>
          </p:cNvPr>
          <p:cNvSpPr/>
          <p:nvPr/>
        </p:nvSpPr>
        <p:spPr>
          <a:xfrm>
            <a:off x="3012438" y="3226058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tx1"/>
                </a:solidFill>
              </a:rPr>
              <a:t>4. </a:t>
            </a:r>
            <a:r>
              <a:rPr lang="en-US" sz="1800" b="1" dirty="0" err="1">
                <a:solidFill>
                  <a:schemeClr val="tx1"/>
                </a:solidFill>
              </a:rPr>
              <a:t>Kiểm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thử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giao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diện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129" name="Google Shape;129;p2">
            <a:extLst>
              <a:ext uri="{FF2B5EF4-FFF2-40B4-BE49-F238E27FC236}">
                <a16:creationId xmlns:a16="http://schemas.microsoft.com/office/drawing/2014/main" id="{8E3611F1-4FCC-5C6C-5719-89AC675FB247}"/>
              </a:ext>
            </a:extLst>
          </p:cNvPr>
          <p:cNvGrpSpPr/>
          <p:nvPr/>
        </p:nvGrpSpPr>
        <p:grpSpPr>
          <a:xfrm>
            <a:off x="2589682" y="3303633"/>
            <a:ext cx="381000" cy="381000"/>
            <a:chOff x="2078" y="1680"/>
            <a:chExt cx="1615" cy="1615"/>
          </a:xfrm>
        </p:grpSpPr>
        <p:sp>
          <p:nvSpPr>
            <p:cNvPr id="130" name="Google Shape;130;p2">
              <a:extLst>
                <a:ext uri="{FF2B5EF4-FFF2-40B4-BE49-F238E27FC236}">
                  <a16:creationId xmlns:a16="http://schemas.microsoft.com/office/drawing/2014/main" id="{189E78FE-D308-7DC8-2635-AFB049DBF129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>
              <a:extLst>
                <a:ext uri="{FF2B5EF4-FFF2-40B4-BE49-F238E27FC236}">
                  <a16:creationId xmlns:a16="http://schemas.microsoft.com/office/drawing/2014/main" id="{81C0B0FE-FC96-AE71-59CA-2D8B94ECA41A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>
              <a:extLst>
                <a:ext uri="{FF2B5EF4-FFF2-40B4-BE49-F238E27FC236}">
                  <a16:creationId xmlns:a16="http://schemas.microsoft.com/office/drawing/2014/main" id="{918654BA-AD69-991D-FF24-5B680D98A428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>
              <a:extLst>
                <a:ext uri="{FF2B5EF4-FFF2-40B4-BE49-F238E27FC236}">
                  <a16:creationId xmlns:a16="http://schemas.microsoft.com/office/drawing/2014/main" id="{D28345AD-29DF-13C6-0A21-4CDCC41370DD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">
              <a:extLst>
                <a:ext uri="{FF2B5EF4-FFF2-40B4-BE49-F238E27FC236}">
                  <a16:creationId xmlns:a16="http://schemas.microsoft.com/office/drawing/2014/main" id="{FB6F37F1-19A7-BA75-11BB-033E4B992222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">
              <a:extLst>
                <a:ext uri="{FF2B5EF4-FFF2-40B4-BE49-F238E27FC236}">
                  <a16:creationId xmlns:a16="http://schemas.microsoft.com/office/drawing/2014/main" id="{8DBFFAD0-F78F-D5B8-34C6-881713BCAB4E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8D67E1"/>
                </a:gs>
                <a:gs pos="100000">
                  <a:srgbClr val="654A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2">
            <a:extLst>
              <a:ext uri="{FF2B5EF4-FFF2-40B4-BE49-F238E27FC236}">
                <a16:creationId xmlns:a16="http://schemas.microsoft.com/office/drawing/2014/main" id="{DFF29E56-57B1-3EE7-F4FC-AF9673E7FB45}"/>
              </a:ext>
            </a:extLst>
          </p:cNvPr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">
            <a:extLst>
              <a:ext uri="{FF2B5EF4-FFF2-40B4-BE49-F238E27FC236}">
                <a16:creationId xmlns:a16="http://schemas.microsoft.com/office/drawing/2014/main" id="{4357BD00-7FC3-D159-1D73-8D3A47FB34D4}"/>
              </a:ext>
            </a:extLst>
          </p:cNvPr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" name="Google Shape;129;p2">
            <a:extLst>
              <a:ext uri="{FF2B5EF4-FFF2-40B4-BE49-F238E27FC236}">
                <a16:creationId xmlns:a16="http://schemas.microsoft.com/office/drawing/2014/main" id="{F9D830B2-50F2-F3EF-8A60-4731A51E2DC4}"/>
              </a:ext>
            </a:extLst>
          </p:cNvPr>
          <p:cNvGrpSpPr/>
          <p:nvPr/>
        </p:nvGrpSpPr>
        <p:grpSpPr>
          <a:xfrm>
            <a:off x="2402820" y="4369838"/>
            <a:ext cx="381000" cy="381000"/>
            <a:chOff x="2078" y="1680"/>
            <a:chExt cx="1615" cy="1615"/>
          </a:xfrm>
        </p:grpSpPr>
        <p:sp>
          <p:nvSpPr>
            <p:cNvPr id="38" name="Google Shape;130;p2">
              <a:extLst>
                <a:ext uri="{FF2B5EF4-FFF2-40B4-BE49-F238E27FC236}">
                  <a16:creationId xmlns:a16="http://schemas.microsoft.com/office/drawing/2014/main" id="{9D0AEDF9-5960-6787-5714-786D14E6CE26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31;p2">
              <a:extLst>
                <a:ext uri="{FF2B5EF4-FFF2-40B4-BE49-F238E27FC236}">
                  <a16:creationId xmlns:a16="http://schemas.microsoft.com/office/drawing/2014/main" id="{02103699-C41D-9D75-8599-D0EB1A98BC61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32;p2">
              <a:extLst>
                <a:ext uri="{FF2B5EF4-FFF2-40B4-BE49-F238E27FC236}">
                  <a16:creationId xmlns:a16="http://schemas.microsoft.com/office/drawing/2014/main" id="{BE8EBF53-9BAB-A72E-270D-501751FEA38D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33;p2">
              <a:extLst>
                <a:ext uri="{FF2B5EF4-FFF2-40B4-BE49-F238E27FC236}">
                  <a16:creationId xmlns:a16="http://schemas.microsoft.com/office/drawing/2014/main" id="{05C23E27-421A-6636-EA8D-1EEA6760CE2B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34;p2">
              <a:extLst>
                <a:ext uri="{FF2B5EF4-FFF2-40B4-BE49-F238E27FC236}">
                  <a16:creationId xmlns:a16="http://schemas.microsoft.com/office/drawing/2014/main" id="{3E20F405-F722-543F-F070-CC05D8857F8B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128;p2">
            <a:extLst>
              <a:ext uri="{FF2B5EF4-FFF2-40B4-BE49-F238E27FC236}">
                <a16:creationId xmlns:a16="http://schemas.microsoft.com/office/drawing/2014/main" id="{1F0A6CE5-4A4F-5F14-138B-B3C99FBA41AA}"/>
              </a:ext>
            </a:extLst>
          </p:cNvPr>
          <p:cNvSpPr/>
          <p:nvPr/>
        </p:nvSpPr>
        <p:spPr>
          <a:xfrm>
            <a:off x="2813516" y="4294033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5.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hiệu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xuất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52" name="Google Shape;107;p2">
            <a:extLst>
              <a:ext uri="{FF2B5EF4-FFF2-40B4-BE49-F238E27FC236}">
                <a16:creationId xmlns:a16="http://schemas.microsoft.com/office/drawing/2014/main" id="{642F4CCA-B599-4E9D-4D54-9E822D32ACF8}"/>
              </a:ext>
            </a:extLst>
          </p:cNvPr>
          <p:cNvGrpSpPr/>
          <p:nvPr/>
        </p:nvGrpSpPr>
        <p:grpSpPr>
          <a:xfrm>
            <a:off x="2063576" y="5191779"/>
            <a:ext cx="381000" cy="381000"/>
            <a:chOff x="2078" y="1680"/>
            <a:chExt cx="1615" cy="1615"/>
          </a:xfrm>
        </p:grpSpPr>
        <p:sp>
          <p:nvSpPr>
            <p:cNvPr id="53" name="Google Shape;108;p2">
              <a:extLst>
                <a:ext uri="{FF2B5EF4-FFF2-40B4-BE49-F238E27FC236}">
                  <a16:creationId xmlns:a16="http://schemas.microsoft.com/office/drawing/2014/main" id="{CBD82ADF-E172-17DE-2126-CC6AE8D8E53A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;p2">
              <a:extLst>
                <a:ext uri="{FF2B5EF4-FFF2-40B4-BE49-F238E27FC236}">
                  <a16:creationId xmlns:a16="http://schemas.microsoft.com/office/drawing/2014/main" id="{87BB34BF-ED67-EE1A-BAD3-E925DF802A2A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10;p2">
              <a:extLst>
                <a:ext uri="{FF2B5EF4-FFF2-40B4-BE49-F238E27FC236}">
                  <a16:creationId xmlns:a16="http://schemas.microsoft.com/office/drawing/2014/main" id="{26CB2197-7052-B980-8A95-231A13AA6131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13;p2">
              <a:extLst>
                <a:ext uri="{FF2B5EF4-FFF2-40B4-BE49-F238E27FC236}">
                  <a16:creationId xmlns:a16="http://schemas.microsoft.com/office/drawing/2014/main" id="{D19E27E4-7AAE-F2EA-49EE-E92B3B6839A2}"/>
                </a:ext>
              </a:extLst>
            </p:cNvPr>
            <p:cNvSpPr/>
            <p:nvPr/>
          </p:nvSpPr>
          <p:spPr>
            <a:xfrm>
              <a:off x="2234" y="1874"/>
              <a:ext cx="1262" cy="1281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" name="Google Shape;97;p2">
            <a:extLst>
              <a:ext uri="{FF2B5EF4-FFF2-40B4-BE49-F238E27FC236}">
                <a16:creationId xmlns:a16="http://schemas.microsoft.com/office/drawing/2014/main" id="{3596319C-2D03-6ED7-9834-1B6A81BD0B2E}"/>
              </a:ext>
            </a:extLst>
          </p:cNvPr>
          <p:cNvSpPr/>
          <p:nvPr/>
        </p:nvSpPr>
        <p:spPr>
          <a:xfrm>
            <a:off x="2454607" y="5147954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6.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Katalon</a:t>
            </a:r>
            <a:endParaRPr sz="1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23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978AA539-07A1-5270-0C2C-37BFD23BA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>
            <a:extLst>
              <a:ext uri="{FF2B5EF4-FFF2-40B4-BE49-F238E27FC236}">
                <a16:creationId xmlns:a16="http://schemas.microsoft.com/office/drawing/2014/main" id="{BD813E0C-FFC1-BBA5-92B8-23A6FEFC13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dirty="0">
                <a:solidFill>
                  <a:schemeClr val="bg1"/>
                </a:solidFill>
              </a:rPr>
              <a:t>4.Kiểm </a:t>
            </a:r>
            <a:r>
              <a:rPr lang="en-US" dirty="0" err="1">
                <a:solidFill>
                  <a:schemeClr val="bg1"/>
                </a:solidFill>
              </a:rPr>
              <a:t>thử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diện</a:t>
            </a:r>
            <a:endParaRPr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0998718-80DA-4CA4-9C6F-15EDCB6F4A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968084"/>
              </p:ext>
            </p:extLst>
          </p:nvPr>
        </p:nvGraphicFramePr>
        <p:xfrm>
          <a:off x="857458" y="1013618"/>
          <a:ext cx="4500880" cy="11945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500880">
                  <a:extLst>
                    <a:ext uri="{9D8B030D-6E8A-4147-A177-3AD203B41FA5}">
                      <a16:colId xmlns:a16="http://schemas.microsoft.com/office/drawing/2014/main" val="32297051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endParaRPr lang="en-US" sz="1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46809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4842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633729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96130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endParaRPr lang="en-US" sz="11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229020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7511C9C-4560-CE73-510F-1CA6128767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175801"/>
              </p:ext>
            </p:extLst>
          </p:nvPr>
        </p:nvGraphicFramePr>
        <p:xfrm>
          <a:off x="646386" y="651190"/>
          <a:ext cx="6566337" cy="59561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54471">
                  <a:extLst>
                    <a:ext uri="{9D8B030D-6E8A-4147-A177-3AD203B41FA5}">
                      <a16:colId xmlns:a16="http://schemas.microsoft.com/office/drawing/2014/main" val="2057819638"/>
                    </a:ext>
                  </a:extLst>
                </a:gridCol>
                <a:gridCol w="5511866">
                  <a:extLst>
                    <a:ext uri="{9D8B030D-6E8A-4147-A177-3AD203B41FA5}">
                      <a16:colId xmlns:a16="http://schemas.microsoft.com/office/drawing/2014/main" val="3907802502"/>
                    </a:ext>
                  </a:extLst>
                </a:gridCol>
              </a:tblGrid>
              <a:tr h="34098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vi-VN" sz="800">
                          <a:effectLst/>
                        </a:rPr>
                        <a:t>Mã Testcase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[TimKiemSanPham-1]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extLst>
                  <a:ext uri="{0D108BD9-81ED-4DB2-BD59-A6C34878D82A}">
                    <a16:rowId xmlns:a16="http://schemas.microsoft.com/office/drawing/2014/main" val="1084416447"/>
                  </a:ext>
                </a:extLst>
              </a:tr>
              <a:tr h="34098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Tên test case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Kiểm tra hiển thị nút button tìm kiếm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extLst>
                  <a:ext uri="{0D108BD9-81ED-4DB2-BD59-A6C34878D82A}">
                    <a16:rowId xmlns:a16="http://schemas.microsoft.com/office/drawing/2014/main" val="2384466586"/>
                  </a:ext>
                </a:extLst>
              </a:tr>
              <a:tr h="34098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vi-VN" sz="800">
                          <a:effectLst/>
                        </a:rPr>
                        <a:t>Điều kiện trước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Mở trang chủ và tìm kiếm sản phẩm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extLst>
                  <a:ext uri="{0D108BD9-81ED-4DB2-BD59-A6C34878D82A}">
                    <a16:rowId xmlns:a16="http://schemas.microsoft.com/office/drawing/2014/main" val="650532373"/>
                  </a:ext>
                </a:extLst>
              </a:tr>
              <a:tr h="61535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vi-VN" sz="800">
                          <a:effectLst/>
                        </a:rPr>
                        <a:t>Các bước thực hiện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B1: Truy cập website https://yody.vn/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B2: Nhập "Áo"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B3: Nhấn icon tìm kiếm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extLst>
                  <a:ext uri="{0D108BD9-81ED-4DB2-BD59-A6C34878D82A}">
                    <a16:rowId xmlns:a16="http://schemas.microsoft.com/office/drawing/2014/main" val="130973434"/>
                  </a:ext>
                </a:extLst>
              </a:tr>
              <a:tr h="152681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vi-VN" sz="800">
                          <a:effectLst/>
                        </a:rPr>
                        <a:t>Kết quả mong </a:t>
                      </a:r>
                      <a:r>
                        <a:rPr lang="en-US" sz="800">
                          <a:effectLst/>
                        </a:rPr>
                        <a:t>đợi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Nằm bên trái textbox Tìm Kiếm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box-sizing: border-box;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border: 0 solid;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width="20"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height="20"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viewBox="0 0 24 24"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color="#0F0F0F"         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extLst>
                  <a:ext uri="{0D108BD9-81ED-4DB2-BD59-A6C34878D82A}">
                    <a16:rowId xmlns:a16="http://schemas.microsoft.com/office/drawing/2014/main" val="3323636093"/>
                  </a:ext>
                </a:extLst>
              </a:tr>
              <a:tr h="152681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Kết quả thực tế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Nằm bên trái textbox Tìm Kiếm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box-sizing: border-box;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border: 0 solid;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width="20"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height="20"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viewBox="0 0 24 24"</a:t>
                      </a: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color="#0F0F0F"         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extLst>
                  <a:ext uri="{0D108BD9-81ED-4DB2-BD59-A6C34878D82A}">
                    <a16:rowId xmlns:a16="http://schemas.microsoft.com/office/drawing/2014/main" val="1299527025"/>
                  </a:ext>
                </a:extLst>
              </a:tr>
              <a:tr h="34098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Trạng thái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Pass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extLst>
                  <a:ext uri="{0D108BD9-81ED-4DB2-BD59-A6C34878D82A}">
                    <a16:rowId xmlns:a16="http://schemas.microsoft.com/office/drawing/2014/main" val="1023269194"/>
                  </a:ext>
                </a:extLst>
              </a:tr>
              <a:tr h="15962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Test date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10-Jan-2025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extLst>
                  <a:ext uri="{0D108BD9-81ED-4DB2-BD59-A6C34878D82A}">
                    <a16:rowId xmlns:a16="http://schemas.microsoft.com/office/drawing/2014/main" val="1776854505"/>
                  </a:ext>
                </a:extLst>
              </a:tr>
              <a:tr h="15962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Tester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Đỗ Thu Phương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extLst>
                  <a:ext uri="{0D108BD9-81ED-4DB2-BD59-A6C34878D82A}">
                    <a16:rowId xmlns:a16="http://schemas.microsoft.com/office/drawing/2014/main" val="271825567"/>
                  </a:ext>
                </a:extLst>
              </a:tr>
              <a:tr h="15962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>
                          <a:effectLst/>
                        </a:rPr>
                        <a:t>Note</a:t>
                      </a:r>
                      <a:endParaRPr lang="en-US" sz="8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800" dirty="0">
                          <a:effectLst/>
                        </a:rPr>
                        <a:t>Basic flow</a:t>
                      </a:r>
                      <a:endParaRPr lang="en-US" sz="8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853" marR="41853" marT="0" marB="0"/>
                </a:tc>
                <a:extLst>
                  <a:ext uri="{0D108BD9-81ED-4DB2-BD59-A6C34878D82A}">
                    <a16:rowId xmlns:a16="http://schemas.microsoft.com/office/drawing/2014/main" val="16199940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61215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9B124BD2-BB45-7CBF-9064-705E0C26E4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>
            <a:extLst>
              <a:ext uri="{FF2B5EF4-FFF2-40B4-BE49-F238E27FC236}">
                <a16:creationId xmlns:a16="http://schemas.microsoft.com/office/drawing/2014/main" id="{15AE50CE-27AC-672B-0596-A6793F2ABD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03E92570-C07A-F8C0-2219-1278EF74B5B8}"/>
              </a:ext>
            </a:extLst>
          </p:cNvPr>
          <p:cNvSpPr/>
          <p:nvPr/>
        </p:nvSpPr>
        <p:spPr>
          <a:xfrm>
            <a:off x="2970682" y="2343075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chức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năng</a:t>
            </a:r>
            <a:endParaRPr sz="1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3A798005-69DA-CC54-D860-D40A64486601}"/>
              </a:ext>
            </a:extLst>
          </p:cNvPr>
          <p:cNvSpPr/>
          <p:nvPr/>
        </p:nvSpPr>
        <p:spPr>
          <a:xfrm>
            <a:off x="2393505" y="1558587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Test plan</a:t>
            </a:r>
            <a:endParaRPr lang="vi-V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7B35B801-927D-E1C8-8128-3EE593EC6DDD}"/>
              </a:ext>
            </a:extLst>
          </p:cNvPr>
          <p:cNvSpPr/>
          <p:nvPr/>
        </p:nvSpPr>
        <p:spPr>
          <a:xfrm>
            <a:off x="1551786" y="866179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Tổng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quan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về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trang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web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00" name="Google Shape;100;p2">
            <a:extLst>
              <a:ext uri="{FF2B5EF4-FFF2-40B4-BE49-F238E27FC236}">
                <a16:creationId xmlns:a16="http://schemas.microsoft.com/office/drawing/2014/main" id="{E9C2376C-DD76-D357-CD36-EB37BB34AE6E}"/>
              </a:ext>
            </a:extLst>
          </p:cNvPr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01" name="Google Shape;101;p2">
              <a:extLst>
                <a:ext uri="{FF2B5EF4-FFF2-40B4-BE49-F238E27FC236}">
                  <a16:creationId xmlns:a16="http://schemas.microsoft.com/office/drawing/2014/main" id="{2866F774-3638-D502-1EF0-64C8042C7FC5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>
              <a:extLst>
                <a:ext uri="{FF2B5EF4-FFF2-40B4-BE49-F238E27FC236}">
                  <a16:creationId xmlns:a16="http://schemas.microsoft.com/office/drawing/2014/main" id="{DDBBE33D-938E-9C5A-E7A1-C051572FD1E7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>
              <a:extLst>
                <a:ext uri="{FF2B5EF4-FFF2-40B4-BE49-F238E27FC236}">
                  <a16:creationId xmlns:a16="http://schemas.microsoft.com/office/drawing/2014/main" id="{76D14A8A-E990-AA00-35FB-E0F8B3429AE3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>
              <a:extLst>
                <a:ext uri="{FF2B5EF4-FFF2-40B4-BE49-F238E27FC236}">
                  <a16:creationId xmlns:a16="http://schemas.microsoft.com/office/drawing/2014/main" id="{97E3CAED-4E9F-65E1-8A00-A3E625396C8B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>
              <a:extLst>
                <a:ext uri="{FF2B5EF4-FFF2-40B4-BE49-F238E27FC236}">
                  <a16:creationId xmlns:a16="http://schemas.microsoft.com/office/drawing/2014/main" id="{ED688A9E-8444-A586-4189-CDF1A27DBC87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>
              <a:extLst>
                <a:ext uri="{FF2B5EF4-FFF2-40B4-BE49-F238E27FC236}">
                  <a16:creationId xmlns:a16="http://schemas.microsoft.com/office/drawing/2014/main" id="{403EFDD3-5F53-89D4-7BE4-559CC402A26C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2">
            <a:extLst>
              <a:ext uri="{FF2B5EF4-FFF2-40B4-BE49-F238E27FC236}">
                <a16:creationId xmlns:a16="http://schemas.microsoft.com/office/drawing/2014/main" id="{46401489-D488-8FB9-B890-8E3064EB6538}"/>
              </a:ext>
            </a:extLst>
          </p:cNvPr>
          <p:cNvGrpSpPr/>
          <p:nvPr/>
        </p:nvGrpSpPr>
        <p:grpSpPr>
          <a:xfrm>
            <a:off x="1992924" y="1623946"/>
            <a:ext cx="381000" cy="381000"/>
            <a:chOff x="2078" y="1680"/>
            <a:chExt cx="1615" cy="1615"/>
          </a:xfrm>
        </p:grpSpPr>
        <p:sp>
          <p:nvSpPr>
            <p:cNvPr id="108" name="Google Shape;108;p2">
              <a:extLst>
                <a:ext uri="{FF2B5EF4-FFF2-40B4-BE49-F238E27FC236}">
                  <a16:creationId xmlns:a16="http://schemas.microsoft.com/office/drawing/2014/main" id="{C1F5F348-CBD5-A740-110E-D68FF71838E4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2">
              <a:extLst>
                <a:ext uri="{FF2B5EF4-FFF2-40B4-BE49-F238E27FC236}">
                  <a16:creationId xmlns:a16="http://schemas.microsoft.com/office/drawing/2014/main" id="{2ABE944D-497F-0D03-60E5-064F26981D13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>
              <a:extLst>
                <a:ext uri="{FF2B5EF4-FFF2-40B4-BE49-F238E27FC236}">
                  <a16:creationId xmlns:a16="http://schemas.microsoft.com/office/drawing/2014/main" id="{7AF30A41-E89E-76C8-4944-8355770C8758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>
              <a:extLst>
                <a:ext uri="{FF2B5EF4-FFF2-40B4-BE49-F238E27FC236}">
                  <a16:creationId xmlns:a16="http://schemas.microsoft.com/office/drawing/2014/main" id="{FBCD1610-1907-F0C4-AE8A-DAF3E8D0CFF0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2">
              <a:extLst>
                <a:ext uri="{FF2B5EF4-FFF2-40B4-BE49-F238E27FC236}">
                  <a16:creationId xmlns:a16="http://schemas.microsoft.com/office/drawing/2014/main" id="{5A71C216-BE14-ABA9-DD88-9E9B4979BF51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>
              <a:extLst>
                <a:ext uri="{FF2B5EF4-FFF2-40B4-BE49-F238E27FC236}">
                  <a16:creationId xmlns:a16="http://schemas.microsoft.com/office/drawing/2014/main" id="{AC0A1224-EC4E-3736-8BEA-1B79782AF1C7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2">
            <a:extLst>
              <a:ext uri="{FF2B5EF4-FFF2-40B4-BE49-F238E27FC236}">
                <a16:creationId xmlns:a16="http://schemas.microsoft.com/office/drawing/2014/main" id="{853ACF9B-E1E4-379E-7D39-CA1DE4043510}"/>
              </a:ext>
            </a:extLst>
          </p:cNvPr>
          <p:cNvGrpSpPr/>
          <p:nvPr/>
        </p:nvGrpSpPr>
        <p:grpSpPr>
          <a:xfrm>
            <a:off x="2482459" y="2402325"/>
            <a:ext cx="381000" cy="381000"/>
            <a:chOff x="2078" y="1680"/>
            <a:chExt cx="1615" cy="1615"/>
          </a:xfrm>
        </p:grpSpPr>
        <p:sp>
          <p:nvSpPr>
            <p:cNvPr id="115" name="Google Shape;115;p2">
              <a:extLst>
                <a:ext uri="{FF2B5EF4-FFF2-40B4-BE49-F238E27FC236}">
                  <a16:creationId xmlns:a16="http://schemas.microsoft.com/office/drawing/2014/main" id="{FBC82A86-6DDD-B428-BC42-C1E0E691C25D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>
              <a:extLst>
                <a:ext uri="{FF2B5EF4-FFF2-40B4-BE49-F238E27FC236}">
                  <a16:creationId xmlns:a16="http://schemas.microsoft.com/office/drawing/2014/main" id="{F831DAA8-3D91-883E-DE32-88C640BA3D3F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>
              <a:extLst>
                <a:ext uri="{FF2B5EF4-FFF2-40B4-BE49-F238E27FC236}">
                  <a16:creationId xmlns:a16="http://schemas.microsoft.com/office/drawing/2014/main" id="{22CD96D1-06E9-719F-BA26-2223C844B67C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>
              <a:extLst>
                <a:ext uri="{FF2B5EF4-FFF2-40B4-BE49-F238E27FC236}">
                  <a16:creationId xmlns:a16="http://schemas.microsoft.com/office/drawing/2014/main" id="{5A0AA173-BD40-D5E9-A2D9-13B2A46B8489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>
              <a:extLst>
                <a:ext uri="{FF2B5EF4-FFF2-40B4-BE49-F238E27FC236}">
                  <a16:creationId xmlns:a16="http://schemas.microsoft.com/office/drawing/2014/main" id="{0F917774-A18A-E865-C2E1-A3F8AFB7D203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>
              <a:extLst>
                <a:ext uri="{FF2B5EF4-FFF2-40B4-BE49-F238E27FC236}">
                  <a16:creationId xmlns:a16="http://schemas.microsoft.com/office/drawing/2014/main" id="{C3C5B7A5-6498-39AC-BBA2-7AB3AA32B6C6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2">
            <a:extLst>
              <a:ext uri="{FF2B5EF4-FFF2-40B4-BE49-F238E27FC236}">
                <a16:creationId xmlns:a16="http://schemas.microsoft.com/office/drawing/2014/main" id="{FF9E5270-E1E0-F5C1-56B8-7220FCA46CE9}"/>
              </a:ext>
            </a:extLst>
          </p:cNvPr>
          <p:cNvSpPr/>
          <p:nvPr/>
        </p:nvSpPr>
        <p:spPr>
          <a:xfrm>
            <a:off x="3012438" y="3226058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4.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giao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diện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29" name="Google Shape;129;p2">
            <a:extLst>
              <a:ext uri="{FF2B5EF4-FFF2-40B4-BE49-F238E27FC236}">
                <a16:creationId xmlns:a16="http://schemas.microsoft.com/office/drawing/2014/main" id="{DF254329-5E45-FE3F-E977-6D66166191A4}"/>
              </a:ext>
            </a:extLst>
          </p:cNvPr>
          <p:cNvGrpSpPr/>
          <p:nvPr/>
        </p:nvGrpSpPr>
        <p:grpSpPr>
          <a:xfrm>
            <a:off x="2589682" y="3303633"/>
            <a:ext cx="381000" cy="381000"/>
            <a:chOff x="2078" y="1680"/>
            <a:chExt cx="1615" cy="1615"/>
          </a:xfrm>
        </p:grpSpPr>
        <p:sp>
          <p:nvSpPr>
            <p:cNvPr id="130" name="Google Shape;130;p2">
              <a:extLst>
                <a:ext uri="{FF2B5EF4-FFF2-40B4-BE49-F238E27FC236}">
                  <a16:creationId xmlns:a16="http://schemas.microsoft.com/office/drawing/2014/main" id="{54178F9A-A18E-6B32-FFBB-712EFC9402F4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>
              <a:extLst>
                <a:ext uri="{FF2B5EF4-FFF2-40B4-BE49-F238E27FC236}">
                  <a16:creationId xmlns:a16="http://schemas.microsoft.com/office/drawing/2014/main" id="{3D1A172D-A4E3-A98C-FE82-BC2695A6DF96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>
              <a:extLst>
                <a:ext uri="{FF2B5EF4-FFF2-40B4-BE49-F238E27FC236}">
                  <a16:creationId xmlns:a16="http://schemas.microsoft.com/office/drawing/2014/main" id="{794A0E83-756C-E8F7-ED1A-3BF8C175B414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>
              <a:extLst>
                <a:ext uri="{FF2B5EF4-FFF2-40B4-BE49-F238E27FC236}">
                  <a16:creationId xmlns:a16="http://schemas.microsoft.com/office/drawing/2014/main" id="{A5AEA45F-FDFD-7A4B-761B-7DF283C1650B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">
              <a:extLst>
                <a:ext uri="{FF2B5EF4-FFF2-40B4-BE49-F238E27FC236}">
                  <a16:creationId xmlns:a16="http://schemas.microsoft.com/office/drawing/2014/main" id="{8DBB5B2A-3204-3274-0452-254058AD5C8D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">
              <a:extLst>
                <a:ext uri="{FF2B5EF4-FFF2-40B4-BE49-F238E27FC236}">
                  <a16:creationId xmlns:a16="http://schemas.microsoft.com/office/drawing/2014/main" id="{F10ADF41-853E-D979-5362-53C7C7BC70A5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8D67E1"/>
                </a:gs>
                <a:gs pos="100000">
                  <a:srgbClr val="654A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2">
            <a:extLst>
              <a:ext uri="{FF2B5EF4-FFF2-40B4-BE49-F238E27FC236}">
                <a16:creationId xmlns:a16="http://schemas.microsoft.com/office/drawing/2014/main" id="{1F5E6CA6-B29A-3D87-053E-052E45D7713E}"/>
              </a:ext>
            </a:extLst>
          </p:cNvPr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">
            <a:extLst>
              <a:ext uri="{FF2B5EF4-FFF2-40B4-BE49-F238E27FC236}">
                <a16:creationId xmlns:a16="http://schemas.microsoft.com/office/drawing/2014/main" id="{6058FDB9-A9B0-61CE-AD04-5487D73D79CF}"/>
              </a:ext>
            </a:extLst>
          </p:cNvPr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" name="Google Shape;129;p2">
            <a:extLst>
              <a:ext uri="{FF2B5EF4-FFF2-40B4-BE49-F238E27FC236}">
                <a16:creationId xmlns:a16="http://schemas.microsoft.com/office/drawing/2014/main" id="{2EA3A0A3-C9EA-F506-1663-2DCACEBADA9F}"/>
              </a:ext>
            </a:extLst>
          </p:cNvPr>
          <p:cNvGrpSpPr/>
          <p:nvPr/>
        </p:nvGrpSpPr>
        <p:grpSpPr>
          <a:xfrm>
            <a:off x="2402820" y="4369838"/>
            <a:ext cx="381000" cy="381000"/>
            <a:chOff x="2078" y="1680"/>
            <a:chExt cx="1615" cy="1615"/>
          </a:xfrm>
        </p:grpSpPr>
        <p:sp>
          <p:nvSpPr>
            <p:cNvPr id="38" name="Google Shape;130;p2">
              <a:extLst>
                <a:ext uri="{FF2B5EF4-FFF2-40B4-BE49-F238E27FC236}">
                  <a16:creationId xmlns:a16="http://schemas.microsoft.com/office/drawing/2014/main" id="{6009A9DB-34BD-75FC-3C46-4431FB4B883A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31;p2">
              <a:extLst>
                <a:ext uri="{FF2B5EF4-FFF2-40B4-BE49-F238E27FC236}">
                  <a16:creationId xmlns:a16="http://schemas.microsoft.com/office/drawing/2014/main" id="{D0AB0D1F-1668-6337-ED03-9F1A880A57AE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32;p2">
              <a:extLst>
                <a:ext uri="{FF2B5EF4-FFF2-40B4-BE49-F238E27FC236}">
                  <a16:creationId xmlns:a16="http://schemas.microsoft.com/office/drawing/2014/main" id="{C41A75B1-5DBF-05C1-D9E6-F3BE9535151E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33;p2">
              <a:extLst>
                <a:ext uri="{FF2B5EF4-FFF2-40B4-BE49-F238E27FC236}">
                  <a16:creationId xmlns:a16="http://schemas.microsoft.com/office/drawing/2014/main" id="{61E5EAC9-7051-7F83-CDA3-BF1E554B1F86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34;p2">
              <a:extLst>
                <a:ext uri="{FF2B5EF4-FFF2-40B4-BE49-F238E27FC236}">
                  <a16:creationId xmlns:a16="http://schemas.microsoft.com/office/drawing/2014/main" id="{BFF6A7C7-628B-1FA6-EF7C-D67FA6C67225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128;p2">
            <a:extLst>
              <a:ext uri="{FF2B5EF4-FFF2-40B4-BE49-F238E27FC236}">
                <a16:creationId xmlns:a16="http://schemas.microsoft.com/office/drawing/2014/main" id="{C3960BD5-6283-03FC-FD23-289A3490312C}"/>
              </a:ext>
            </a:extLst>
          </p:cNvPr>
          <p:cNvSpPr/>
          <p:nvPr/>
        </p:nvSpPr>
        <p:spPr>
          <a:xfrm>
            <a:off x="2813516" y="4294033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tx1"/>
                </a:solidFill>
              </a:rPr>
              <a:t>5. </a:t>
            </a:r>
            <a:r>
              <a:rPr lang="en-US" sz="1800" b="1" dirty="0" err="1">
                <a:solidFill>
                  <a:schemeClr val="tx1"/>
                </a:solidFill>
              </a:rPr>
              <a:t>Kiểm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thử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hiệu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xuất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52" name="Google Shape;107;p2">
            <a:extLst>
              <a:ext uri="{FF2B5EF4-FFF2-40B4-BE49-F238E27FC236}">
                <a16:creationId xmlns:a16="http://schemas.microsoft.com/office/drawing/2014/main" id="{43681975-A60C-A80E-0D3C-1A7989122FDF}"/>
              </a:ext>
            </a:extLst>
          </p:cNvPr>
          <p:cNvGrpSpPr/>
          <p:nvPr/>
        </p:nvGrpSpPr>
        <p:grpSpPr>
          <a:xfrm>
            <a:off x="2063576" y="5191779"/>
            <a:ext cx="381000" cy="381000"/>
            <a:chOff x="2078" y="1680"/>
            <a:chExt cx="1615" cy="1615"/>
          </a:xfrm>
        </p:grpSpPr>
        <p:sp>
          <p:nvSpPr>
            <p:cNvPr id="53" name="Google Shape;108;p2">
              <a:extLst>
                <a:ext uri="{FF2B5EF4-FFF2-40B4-BE49-F238E27FC236}">
                  <a16:creationId xmlns:a16="http://schemas.microsoft.com/office/drawing/2014/main" id="{625B0B14-1D04-94C4-DFEB-C99BDC805D20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;p2">
              <a:extLst>
                <a:ext uri="{FF2B5EF4-FFF2-40B4-BE49-F238E27FC236}">
                  <a16:creationId xmlns:a16="http://schemas.microsoft.com/office/drawing/2014/main" id="{69D863B2-7BF6-A5D6-C2D7-9D5A1996B221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10;p2">
              <a:extLst>
                <a:ext uri="{FF2B5EF4-FFF2-40B4-BE49-F238E27FC236}">
                  <a16:creationId xmlns:a16="http://schemas.microsoft.com/office/drawing/2014/main" id="{7A9D5026-DF8C-6F7B-27FC-1FE29C0F9F06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13;p2">
              <a:extLst>
                <a:ext uri="{FF2B5EF4-FFF2-40B4-BE49-F238E27FC236}">
                  <a16:creationId xmlns:a16="http://schemas.microsoft.com/office/drawing/2014/main" id="{5A76F323-AB9B-857D-54AA-E3A1691A00C8}"/>
                </a:ext>
              </a:extLst>
            </p:cNvPr>
            <p:cNvSpPr/>
            <p:nvPr/>
          </p:nvSpPr>
          <p:spPr>
            <a:xfrm>
              <a:off x="2234" y="1874"/>
              <a:ext cx="1262" cy="1281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" name="Google Shape;97;p2">
            <a:extLst>
              <a:ext uri="{FF2B5EF4-FFF2-40B4-BE49-F238E27FC236}">
                <a16:creationId xmlns:a16="http://schemas.microsoft.com/office/drawing/2014/main" id="{CD87937F-F4FC-7367-F9FB-0575E564DEEB}"/>
              </a:ext>
            </a:extLst>
          </p:cNvPr>
          <p:cNvSpPr/>
          <p:nvPr/>
        </p:nvSpPr>
        <p:spPr>
          <a:xfrm>
            <a:off x="2454607" y="5147954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6.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Katalon</a:t>
            </a:r>
            <a:endParaRPr sz="1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885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0C25521F-2ABE-89FF-1813-019457F38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>
            <a:extLst>
              <a:ext uri="{FF2B5EF4-FFF2-40B4-BE49-F238E27FC236}">
                <a16:creationId xmlns:a16="http://schemas.microsoft.com/office/drawing/2014/main" id="{DDE68E66-1A46-46AB-57FD-43536F74E6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dirty="0">
                <a:solidFill>
                  <a:schemeClr val="bg1"/>
                </a:solidFill>
              </a:rPr>
              <a:t>4.Kiểm </a:t>
            </a:r>
            <a:r>
              <a:rPr lang="en-US" dirty="0" err="1">
                <a:solidFill>
                  <a:schemeClr val="bg1"/>
                </a:solidFill>
              </a:rPr>
              <a:t>thử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diện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3074" name="Picture 7">
            <a:extLst>
              <a:ext uri="{FF2B5EF4-FFF2-40B4-BE49-F238E27FC236}">
                <a16:creationId xmlns:a16="http://schemas.microsoft.com/office/drawing/2014/main" id="{A6E82804-CEE9-2F42-D2A7-18C5CEDA2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37" y="922760"/>
            <a:ext cx="3701722" cy="5012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8">
            <a:extLst>
              <a:ext uri="{FF2B5EF4-FFF2-40B4-BE49-F238E27FC236}">
                <a16:creationId xmlns:a16="http://schemas.microsoft.com/office/drawing/2014/main" id="{4052CED5-007F-1046-05C8-F0B8206DE4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0753" y="922759"/>
            <a:ext cx="3737651" cy="5012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538676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BE04DE61-7CE8-C519-D524-3098A4D24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>
            <a:extLst>
              <a:ext uri="{FF2B5EF4-FFF2-40B4-BE49-F238E27FC236}">
                <a16:creationId xmlns:a16="http://schemas.microsoft.com/office/drawing/2014/main" id="{754A0EE2-EC78-F307-44BC-48A7EEEE2E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7750D87B-72DB-AAE8-4029-E28446E443FC}"/>
              </a:ext>
            </a:extLst>
          </p:cNvPr>
          <p:cNvSpPr/>
          <p:nvPr/>
        </p:nvSpPr>
        <p:spPr>
          <a:xfrm>
            <a:off x="2970682" y="2343075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chức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năng</a:t>
            </a:r>
            <a:endParaRPr sz="1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46329743-62BE-1E57-438D-9B8F8524D3B2}"/>
              </a:ext>
            </a:extLst>
          </p:cNvPr>
          <p:cNvSpPr/>
          <p:nvPr/>
        </p:nvSpPr>
        <p:spPr>
          <a:xfrm>
            <a:off x="2393505" y="1558587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Test plan</a:t>
            </a:r>
            <a:endParaRPr lang="vi-V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793A6F5A-39C7-A298-5BBD-59892761CF62}"/>
              </a:ext>
            </a:extLst>
          </p:cNvPr>
          <p:cNvSpPr/>
          <p:nvPr/>
        </p:nvSpPr>
        <p:spPr>
          <a:xfrm>
            <a:off x="1551786" y="866179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Tổng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quan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về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trang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web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00" name="Google Shape;100;p2">
            <a:extLst>
              <a:ext uri="{FF2B5EF4-FFF2-40B4-BE49-F238E27FC236}">
                <a16:creationId xmlns:a16="http://schemas.microsoft.com/office/drawing/2014/main" id="{AA69821A-6AF6-DB37-E68E-642B22A52DD3}"/>
              </a:ext>
            </a:extLst>
          </p:cNvPr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01" name="Google Shape;101;p2">
              <a:extLst>
                <a:ext uri="{FF2B5EF4-FFF2-40B4-BE49-F238E27FC236}">
                  <a16:creationId xmlns:a16="http://schemas.microsoft.com/office/drawing/2014/main" id="{D6F8E352-8B86-F943-8269-F6E7A7A31A68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>
              <a:extLst>
                <a:ext uri="{FF2B5EF4-FFF2-40B4-BE49-F238E27FC236}">
                  <a16:creationId xmlns:a16="http://schemas.microsoft.com/office/drawing/2014/main" id="{AFF0441C-0986-C1D9-D4D7-AAE7A1961FFB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>
              <a:extLst>
                <a:ext uri="{FF2B5EF4-FFF2-40B4-BE49-F238E27FC236}">
                  <a16:creationId xmlns:a16="http://schemas.microsoft.com/office/drawing/2014/main" id="{AA59FF27-1A5C-14A6-01AA-CD113345ADB3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>
              <a:extLst>
                <a:ext uri="{FF2B5EF4-FFF2-40B4-BE49-F238E27FC236}">
                  <a16:creationId xmlns:a16="http://schemas.microsoft.com/office/drawing/2014/main" id="{004D0E83-7607-7BA0-76DB-A143242B86D5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>
              <a:extLst>
                <a:ext uri="{FF2B5EF4-FFF2-40B4-BE49-F238E27FC236}">
                  <a16:creationId xmlns:a16="http://schemas.microsoft.com/office/drawing/2014/main" id="{094E4A3A-26AF-B0A3-4528-721DEFC56E67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>
              <a:extLst>
                <a:ext uri="{FF2B5EF4-FFF2-40B4-BE49-F238E27FC236}">
                  <a16:creationId xmlns:a16="http://schemas.microsoft.com/office/drawing/2014/main" id="{4F8E3FCB-9D1F-370D-AA66-ED3934F6F69F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2">
            <a:extLst>
              <a:ext uri="{FF2B5EF4-FFF2-40B4-BE49-F238E27FC236}">
                <a16:creationId xmlns:a16="http://schemas.microsoft.com/office/drawing/2014/main" id="{65F0655E-88E1-89E6-BABD-BE5F75D21C96}"/>
              </a:ext>
            </a:extLst>
          </p:cNvPr>
          <p:cNvGrpSpPr/>
          <p:nvPr/>
        </p:nvGrpSpPr>
        <p:grpSpPr>
          <a:xfrm>
            <a:off x="1992924" y="1623946"/>
            <a:ext cx="381000" cy="381000"/>
            <a:chOff x="2078" y="1680"/>
            <a:chExt cx="1615" cy="1615"/>
          </a:xfrm>
        </p:grpSpPr>
        <p:sp>
          <p:nvSpPr>
            <p:cNvPr id="108" name="Google Shape;108;p2">
              <a:extLst>
                <a:ext uri="{FF2B5EF4-FFF2-40B4-BE49-F238E27FC236}">
                  <a16:creationId xmlns:a16="http://schemas.microsoft.com/office/drawing/2014/main" id="{4AED98C5-805F-9567-2DA8-E931180301DE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2">
              <a:extLst>
                <a:ext uri="{FF2B5EF4-FFF2-40B4-BE49-F238E27FC236}">
                  <a16:creationId xmlns:a16="http://schemas.microsoft.com/office/drawing/2014/main" id="{0992A14D-4352-7D0B-F576-276821EDD9F5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>
              <a:extLst>
                <a:ext uri="{FF2B5EF4-FFF2-40B4-BE49-F238E27FC236}">
                  <a16:creationId xmlns:a16="http://schemas.microsoft.com/office/drawing/2014/main" id="{06D04B11-05ED-3BC6-D6F6-C86FB4D2ABEA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>
              <a:extLst>
                <a:ext uri="{FF2B5EF4-FFF2-40B4-BE49-F238E27FC236}">
                  <a16:creationId xmlns:a16="http://schemas.microsoft.com/office/drawing/2014/main" id="{9442D00C-A93F-80AA-4281-3075839458E4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2">
              <a:extLst>
                <a:ext uri="{FF2B5EF4-FFF2-40B4-BE49-F238E27FC236}">
                  <a16:creationId xmlns:a16="http://schemas.microsoft.com/office/drawing/2014/main" id="{674430BC-E780-C689-2E37-E2D8F25426E0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>
              <a:extLst>
                <a:ext uri="{FF2B5EF4-FFF2-40B4-BE49-F238E27FC236}">
                  <a16:creationId xmlns:a16="http://schemas.microsoft.com/office/drawing/2014/main" id="{C08230B8-F09C-0D1B-5F98-F713F194A8D4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2">
            <a:extLst>
              <a:ext uri="{FF2B5EF4-FFF2-40B4-BE49-F238E27FC236}">
                <a16:creationId xmlns:a16="http://schemas.microsoft.com/office/drawing/2014/main" id="{43830965-DB72-5B33-E8E8-168B7080B267}"/>
              </a:ext>
            </a:extLst>
          </p:cNvPr>
          <p:cNvGrpSpPr/>
          <p:nvPr/>
        </p:nvGrpSpPr>
        <p:grpSpPr>
          <a:xfrm>
            <a:off x="2482459" y="2402325"/>
            <a:ext cx="381000" cy="381000"/>
            <a:chOff x="2078" y="1680"/>
            <a:chExt cx="1615" cy="1615"/>
          </a:xfrm>
        </p:grpSpPr>
        <p:sp>
          <p:nvSpPr>
            <p:cNvPr id="115" name="Google Shape;115;p2">
              <a:extLst>
                <a:ext uri="{FF2B5EF4-FFF2-40B4-BE49-F238E27FC236}">
                  <a16:creationId xmlns:a16="http://schemas.microsoft.com/office/drawing/2014/main" id="{DC96BF7E-6B4C-381D-A284-8051F293166D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>
              <a:extLst>
                <a:ext uri="{FF2B5EF4-FFF2-40B4-BE49-F238E27FC236}">
                  <a16:creationId xmlns:a16="http://schemas.microsoft.com/office/drawing/2014/main" id="{185ADACB-382A-23BF-EAB4-54BDDD4FC74E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>
              <a:extLst>
                <a:ext uri="{FF2B5EF4-FFF2-40B4-BE49-F238E27FC236}">
                  <a16:creationId xmlns:a16="http://schemas.microsoft.com/office/drawing/2014/main" id="{04FC5FF7-8984-FB33-1D3C-B12201F00483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>
              <a:extLst>
                <a:ext uri="{FF2B5EF4-FFF2-40B4-BE49-F238E27FC236}">
                  <a16:creationId xmlns:a16="http://schemas.microsoft.com/office/drawing/2014/main" id="{AA09F55C-025B-02C1-3025-13BCE09CD7DE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>
              <a:extLst>
                <a:ext uri="{FF2B5EF4-FFF2-40B4-BE49-F238E27FC236}">
                  <a16:creationId xmlns:a16="http://schemas.microsoft.com/office/drawing/2014/main" id="{818F2069-C272-171F-645D-ACF62D4B2FFD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>
              <a:extLst>
                <a:ext uri="{FF2B5EF4-FFF2-40B4-BE49-F238E27FC236}">
                  <a16:creationId xmlns:a16="http://schemas.microsoft.com/office/drawing/2014/main" id="{718586B4-A22D-A4F3-7E92-B0AF08675B33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2">
            <a:extLst>
              <a:ext uri="{FF2B5EF4-FFF2-40B4-BE49-F238E27FC236}">
                <a16:creationId xmlns:a16="http://schemas.microsoft.com/office/drawing/2014/main" id="{18AC1EB1-2506-C319-B697-D4440E43EA1D}"/>
              </a:ext>
            </a:extLst>
          </p:cNvPr>
          <p:cNvSpPr/>
          <p:nvPr/>
        </p:nvSpPr>
        <p:spPr>
          <a:xfrm>
            <a:off x="3012438" y="3226058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4.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giao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diện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29" name="Google Shape;129;p2">
            <a:extLst>
              <a:ext uri="{FF2B5EF4-FFF2-40B4-BE49-F238E27FC236}">
                <a16:creationId xmlns:a16="http://schemas.microsoft.com/office/drawing/2014/main" id="{56D4E958-B12D-C439-0155-6429A2922ACF}"/>
              </a:ext>
            </a:extLst>
          </p:cNvPr>
          <p:cNvGrpSpPr/>
          <p:nvPr/>
        </p:nvGrpSpPr>
        <p:grpSpPr>
          <a:xfrm>
            <a:off x="2589682" y="3303633"/>
            <a:ext cx="381000" cy="381000"/>
            <a:chOff x="2078" y="1680"/>
            <a:chExt cx="1615" cy="1615"/>
          </a:xfrm>
        </p:grpSpPr>
        <p:sp>
          <p:nvSpPr>
            <p:cNvPr id="130" name="Google Shape;130;p2">
              <a:extLst>
                <a:ext uri="{FF2B5EF4-FFF2-40B4-BE49-F238E27FC236}">
                  <a16:creationId xmlns:a16="http://schemas.microsoft.com/office/drawing/2014/main" id="{3A1A25FE-2997-7594-10C0-23FBEE9EB019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>
              <a:extLst>
                <a:ext uri="{FF2B5EF4-FFF2-40B4-BE49-F238E27FC236}">
                  <a16:creationId xmlns:a16="http://schemas.microsoft.com/office/drawing/2014/main" id="{49B1D021-2982-69C4-247A-97BD0CBCCF5C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>
              <a:extLst>
                <a:ext uri="{FF2B5EF4-FFF2-40B4-BE49-F238E27FC236}">
                  <a16:creationId xmlns:a16="http://schemas.microsoft.com/office/drawing/2014/main" id="{2DA3DAFB-D56E-6A4C-9510-13C17C2DD64F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>
              <a:extLst>
                <a:ext uri="{FF2B5EF4-FFF2-40B4-BE49-F238E27FC236}">
                  <a16:creationId xmlns:a16="http://schemas.microsoft.com/office/drawing/2014/main" id="{0B68EA6F-E39D-C38D-8EE0-24550382F14E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">
              <a:extLst>
                <a:ext uri="{FF2B5EF4-FFF2-40B4-BE49-F238E27FC236}">
                  <a16:creationId xmlns:a16="http://schemas.microsoft.com/office/drawing/2014/main" id="{32A78CDC-340E-9749-206F-7FA46530C0F8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">
              <a:extLst>
                <a:ext uri="{FF2B5EF4-FFF2-40B4-BE49-F238E27FC236}">
                  <a16:creationId xmlns:a16="http://schemas.microsoft.com/office/drawing/2014/main" id="{4ED324B6-AFED-3623-CBC7-AA5A191FDB29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8D67E1"/>
                </a:gs>
                <a:gs pos="100000">
                  <a:srgbClr val="654A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2">
            <a:extLst>
              <a:ext uri="{FF2B5EF4-FFF2-40B4-BE49-F238E27FC236}">
                <a16:creationId xmlns:a16="http://schemas.microsoft.com/office/drawing/2014/main" id="{3950AF0D-74A1-1566-5A15-0C29F219F796}"/>
              </a:ext>
            </a:extLst>
          </p:cNvPr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">
            <a:extLst>
              <a:ext uri="{FF2B5EF4-FFF2-40B4-BE49-F238E27FC236}">
                <a16:creationId xmlns:a16="http://schemas.microsoft.com/office/drawing/2014/main" id="{F1C2D1B5-3110-A491-8408-295E1D663C3F}"/>
              </a:ext>
            </a:extLst>
          </p:cNvPr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" name="Google Shape;129;p2">
            <a:extLst>
              <a:ext uri="{FF2B5EF4-FFF2-40B4-BE49-F238E27FC236}">
                <a16:creationId xmlns:a16="http://schemas.microsoft.com/office/drawing/2014/main" id="{E904D04E-8594-C12B-7C40-A30F7FC9DCF7}"/>
              </a:ext>
            </a:extLst>
          </p:cNvPr>
          <p:cNvGrpSpPr/>
          <p:nvPr/>
        </p:nvGrpSpPr>
        <p:grpSpPr>
          <a:xfrm>
            <a:off x="2402820" y="4369838"/>
            <a:ext cx="381000" cy="381000"/>
            <a:chOff x="2078" y="1680"/>
            <a:chExt cx="1615" cy="1615"/>
          </a:xfrm>
        </p:grpSpPr>
        <p:sp>
          <p:nvSpPr>
            <p:cNvPr id="38" name="Google Shape;130;p2">
              <a:extLst>
                <a:ext uri="{FF2B5EF4-FFF2-40B4-BE49-F238E27FC236}">
                  <a16:creationId xmlns:a16="http://schemas.microsoft.com/office/drawing/2014/main" id="{023B3EFA-50EC-776A-F0EA-12AE49940385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31;p2">
              <a:extLst>
                <a:ext uri="{FF2B5EF4-FFF2-40B4-BE49-F238E27FC236}">
                  <a16:creationId xmlns:a16="http://schemas.microsoft.com/office/drawing/2014/main" id="{76A19416-60E5-8001-53F3-759A0301D54E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32;p2">
              <a:extLst>
                <a:ext uri="{FF2B5EF4-FFF2-40B4-BE49-F238E27FC236}">
                  <a16:creationId xmlns:a16="http://schemas.microsoft.com/office/drawing/2014/main" id="{69C91ACD-6975-A730-46B0-73057F41B0A0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33;p2">
              <a:extLst>
                <a:ext uri="{FF2B5EF4-FFF2-40B4-BE49-F238E27FC236}">
                  <a16:creationId xmlns:a16="http://schemas.microsoft.com/office/drawing/2014/main" id="{020B8A31-2536-5947-6D6F-7E450A9178AA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34;p2">
              <a:extLst>
                <a:ext uri="{FF2B5EF4-FFF2-40B4-BE49-F238E27FC236}">
                  <a16:creationId xmlns:a16="http://schemas.microsoft.com/office/drawing/2014/main" id="{95A6F0C2-969B-2646-F16F-C6989AB10613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128;p2">
            <a:extLst>
              <a:ext uri="{FF2B5EF4-FFF2-40B4-BE49-F238E27FC236}">
                <a16:creationId xmlns:a16="http://schemas.microsoft.com/office/drawing/2014/main" id="{DAB69139-5017-DF65-B942-3DA9ED8CFF35}"/>
              </a:ext>
            </a:extLst>
          </p:cNvPr>
          <p:cNvSpPr/>
          <p:nvPr/>
        </p:nvSpPr>
        <p:spPr>
          <a:xfrm>
            <a:off x="2813516" y="4294033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5.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hiệu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xuất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52" name="Google Shape;107;p2">
            <a:extLst>
              <a:ext uri="{FF2B5EF4-FFF2-40B4-BE49-F238E27FC236}">
                <a16:creationId xmlns:a16="http://schemas.microsoft.com/office/drawing/2014/main" id="{A8081253-6E6C-4757-38FE-941A7BBFF672}"/>
              </a:ext>
            </a:extLst>
          </p:cNvPr>
          <p:cNvGrpSpPr/>
          <p:nvPr/>
        </p:nvGrpSpPr>
        <p:grpSpPr>
          <a:xfrm>
            <a:off x="2063576" y="5191779"/>
            <a:ext cx="381000" cy="381000"/>
            <a:chOff x="2078" y="1680"/>
            <a:chExt cx="1615" cy="1615"/>
          </a:xfrm>
        </p:grpSpPr>
        <p:sp>
          <p:nvSpPr>
            <p:cNvPr id="53" name="Google Shape;108;p2">
              <a:extLst>
                <a:ext uri="{FF2B5EF4-FFF2-40B4-BE49-F238E27FC236}">
                  <a16:creationId xmlns:a16="http://schemas.microsoft.com/office/drawing/2014/main" id="{4BF76D74-3CB0-1CF0-EC02-05125F81F6DC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;p2">
              <a:extLst>
                <a:ext uri="{FF2B5EF4-FFF2-40B4-BE49-F238E27FC236}">
                  <a16:creationId xmlns:a16="http://schemas.microsoft.com/office/drawing/2014/main" id="{3C021886-D46E-D6C6-CB48-4A4F01D4F619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10;p2">
              <a:extLst>
                <a:ext uri="{FF2B5EF4-FFF2-40B4-BE49-F238E27FC236}">
                  <a16:creationId xmlns:a16="http://schemas.microsoft.com/office/drawing/2014/main" id="{34DDA995-5601-8EED-62D0-DA4D8B603680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13;p2">
              <a:extLst>
                <a:ext uri="{FF2B5EF4-FFF2-40B4-BE49-F238E27FC236}">
                  <a16:creationId xmlns:a16="http://schemas.microsoft.com/office/drawing/2014/main" id="{E3AC33FA-1775-1316-2F4D-A10F62512F71}"/>
                </a:ext>
              </a:extLst>
            </p:cNvPr>
            <p:cNvSpPr/>
            <p:nvPr/>
          </p:nvSpPr>
          <p:spPr>
            <a:xfrm>
              <a:off x="2234" y="1874"/>
              <a:ext cx="1262" cy="1281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" name="Google Shape;97;p2">
            <a:extLst>
              <a:ext uri="{FF2B5EF4-FFF2-40B4-BE49-F238E27FC236}">
                <a16:creationId xmlns:a16="http://schemas.microsoft.com/office/drawing/2014/main" id="{79CEAD18-1C88-5A04-2F04-717E84547E56}"/>
              </a:ext>
            </a:extLst>
          </p:cNvPr>
          <p:cNvSpPr/>
          <p:nvPr/>
        </p:nvSpPr>
        <p:spPr>
          <a:xfrm>
            <a:off x="2454607" y="5147954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tx1"/>
                </a:solidFill>
              </a:rPr>
              <a:t>6.</a:t>
            </a:r>
            <a:r>
              <a:rPr lang="en-US" sz="1800" b="1" dirty="0" err="1">
                <a:solidFill>
                  <a:schemeClr val="tx1"/>
                </a:solidFill>
              </a:rPr>
              <a:t>Katalon</a:t>
            </a:r>
            <a:endParaRPr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853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CA7AB30A-1892-47E6-B6EA-1D73DED3B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>
            <a:extLst>
              <a:ext uri="{FF2B5EF4-FFF2-40B4-BE49-F238E27FC236}">
                <a16:creationId xmlns:a16="http://schemas.microsoft.com/office/drawing/2014/main" id="{4CC62451-8459-365F-C91F-0416EA6955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dirty="0">
                <a:solidFill>
                  <a:schemeClr val="bg1"/>
                </a:solidFill>
              </a:rPr>
              <a:t>4.Kiểm </a:t>
            </a:r>
            <a:r>
              <a:rPr lang="en-US" dirty="0" err="1">
                <a:solidFill>
                  <a:schemeClr val="bg1"/>
                </a:solidFill>
              </a:rPr>
              <a:t>thử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diện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4098" name="Picture 2" descr="60 Test Cases For API Testing (With Template)">
            <a:extLst>
              <a:ext uri="{FF2B5EF4-FFF2-40B4-BE49-F238E27FC236}">
                <a16:creationId xmlns:a16="http://schemas.microsoft.com/office/drawing/2014/main" id="{B3A97086-79E6-3503-1358-6BD8230D7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7885"/>
            <a:ext cx="9143999" cy="4702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8148192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E32BDE48-52B2-9BC1-0ADC-B52DDC5050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>
            <a:extLst>
              <a:ext uri="{FF2B5EF4-FFF2-40B4-BE49-F238E27FC236}">
                <a16:creationId xmlns:a16="http://schemas.microsoft.com/office/drawing/2014/main" id="{C56C5562-7943-1FBD-A2C2-DAA0801393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dirty="0">
                <a:solidFill>
                  <a:schemeClr val="bg1"/>
                </a:solidFill>
              </a:rPr>
              <a:t>4.Kiểm </a:t>
            </a:r>
            <a:r>
              <a:rPr lang="en-US" dirty="0" err="1">
                <a:solidFill>
                  <a:schemeClr val="bg1"/>
                </a:solidFill>
              </a:rPr>
              <a:t>thử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diện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7D669A-97A8-C779-7EBE-8BC7C650513E}"/>
              </a:ext>
            </a:extLst>
          </p:cNvPr>
          <p:cNvSpPr txBox="1"/>
          <p:nvPr/>
        </p:nvSpPr>
        <p:spPr>
          <a:xfrm>
            <a:off x="2459420" y="5851949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Test script </a:t>
            </a:r>
            <a:r>
              <a:rPr lang="en-US" sz="1400" b="1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chức</a:t>
            </a:r>
            <a:r>
              <a:rPr lang="en-US" sz="14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b="1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năng</a:t>
            </a:r>
            <a:r>
              <a:rPr lang="en-US" sz="14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tìm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kiếm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098" name="Picture 1">
            <a:extLst>
              <a:ext uri="{FF2B5EF4-FFF2-40B4-BE49-F238E27FC236}">
                <a16:creationId xmlns:a16="http://schemas.microsoft.com/office/drawing/2014/main" id="{C6D3CA51-3E92-90C0-1302-20F0AAA292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3556" y="1329284"/>
            <a:ext cx="5576887" cy="168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1">
            <a:extLst>
              <a:ext uri="{FF2B5EF4-FFF2-40B4-BE49-F238E27FC236}">
                <a16:creationId xmlns:a16="http://schemas.microsoft.com/office/drawing/2014/main" id="{F6CE620F-F45D-0F26-F3F7-8F5801615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0381" y="3429000"/>
            <a:ext cx="5583238" cy="1857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053332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6"/>
          <p:cNvSpPr txBox="1">
            <a:spLocks noGrp="1"/>
          </p:cNvSpPr>
          <p:nvPr>
            <p:ph type="title"/>
          </p:nvPr>
        </p:nvSpPr>
        <p:spPr>
          <a:xfrm>
            <a:off x="628650" y="355795"/>
            <a:ext cx="7886700" cy="614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2970682" y="2343075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/>
              <a:t>3. </a:t>
            </a:r>
            <a:r>
              <a:rPr lang="en-US" sz="1800" b="1" dirty="0" err="1"/>
              <a:t>Kiểm</a:t>
            </a:r>
            <a:r>
              <a:rPr lang="en-US" sz="1800" b="1" dirty="0"/>
              <a:t> </a:t>
            </a:r>
            <a:r>
              <a:rPr lang="en-US" sz="1800" b="1" dirty="0" err="1"/>
              <a:t>thử</a:t>
            </a:r>
            <a:r>
              <a:rPr lang="en-US" sz="1800" b="1" dirty="0"/>
              <a:t> </a:t>
            </a:r>
            <a:r>
              <a:rPr lang="en-US" sz="1800" b="1" dirty="0" err="1"/>
              <a:t>chức</a:t>
            </a:r>
            <a:r>
              <a:rPr lang="en-US" sz="1800" b="1" dirty="0"/>
              <a:t> </a:t>
            </a:r>
            <a:r>
              <a:rPr lang="en-US" sz="1800" b="1" dirty="0" err="1"/>
              <a:t>năng</a:t>
            </a:r>
            <a:endParaRPr sz="1800" b="1" dirty="0"/>
          </a:p>
        </p:txBody>
      </p:sp>
      <p:sp>
        <p:nvSpPr>
          <p:cNvPr id="98" name="Google Shape;98;p2"/>
          <p:cNvSpPr/>
          <p:nvPr/>
        </p:nvSpPr>
        <p:spPr>
          <a:xfrm>
            <a:off x="2393505" y="1558587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2. </a:t>
            </a:r>
            <a:r>
              <a:rPr lang="en-US" sz="1800" b="1" dirty="0">
                <a:solidFill>
                  <a:schemeClr val="dk1"/>
                </a:solidFill>
              </a:rPr>
              <a:t>Test plan</a:t>
            </a:r>
            <a:endParaRPr lang="vi-VN" dirty="0"/>
          </a:p>
        </p:txBody>
      </p:sp>
      <p:sp>
        <p:nvSpPr>
          <p:cNvPr id="99" name="Google Shape;99;p2"/>
          <p:cNvSpPr/>
          <p:nvPr/>
        </p:nvSpPr>
        <p:spPr>
          <a:xfrm>
            <a:off x="1551786" y="866179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1. </a:t>
            </a:r>
            <a:r>
              <a:rPr lang="en-US" sz="1800" b="1" dirty="0" err="1">
                <a:solidFill>
                  <a:schemeClr val="dk1"/>
                </a:solidFill>
              </a:rPr>
              <a:t>Tổng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quan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về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trang</a:t>
            </a:r>
            <a:r>
              <a:rPr lang="en-US" sz="1800" b="1" dirty="0">
                <a:solidFill>
                  <a:schemeClr val="dk1"/>
                </a:solidFill>
              </a:rPr>
              <a:t> web</a:t>
            </a:r>
            <a:endParaRPr dirty="0"/>
          </a:p>
        </p:txBody>
      </p:sp>
      <p:grpSp>
        <p:nvGrpSpPr>
          <p:cNvPr id="100" name="Google Shape;100;p2"/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01" name="Google Shape;101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2"/>
          <p:cNvGrpSpPr/>
          <p:nvPr/>
        </p:nvGrpSpPr>
        <p:grpSpPr>
          <a:xfrm>
            <a:off x="1992924" y="1623946"/>
            <a:ext cx="381000" cy="381000"/>
            <a:chOff x="2078" y="1680"/>
            <a:chExt cx="1615" cy="1615"/>
          </a:xfrm>
        </p:grpSpPr>
        <p:sp>
          <p:nvSpPr>
            <p:cNvPr id="108" name="Google Shape;108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2"/>
          <p:cNvGrpSpPr/>
          <p:nvPr/>
        </p:nvGrpSpPr>
        <p:grpSpPr>
          <a:xfrm>
            <a:off x="2482459" y="2402325"/>
            <a:ext cx="381000" cy="381000"/>
            <a:chOff x="2078" y="1680"/>
            <a:chExt cx="1615" cy="1615"/>
          </a:xfrm>
        </p:grpSpPr>
        <p:sp>
          <p:nvSpPr>
            <p:cNvPr id="115" name="Google Shape;115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2"/>
          <p:cNvSpPr/>
          <p:nvPr/>
        </p:nvSpPr>
        <p:spPr>
          <a:xfrm>
            <a:off x="3012438" y="3226058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4. </a:t>
            </a:r>
            <a:r>
              <a:rPr lang="en-US" sz="1800" b="1" dirty="0" err="1">
                <a:solidFill>
                  <a:schemeClr val="dk1"/>
                </a:solidFill>
              </a:rPr>
              <a:t>Kiểm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thử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giao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diện</a:t>
            </a:r>
            <a:endParaRPr dirty="0"/>
          </a:p>
        </p:txBody>
      </p:sp>
      <p:grpSp>
        <p:nvGrpSpPr>
          <p:cNvPr id="129" name="Google Shape;129;p2"/>
          <p:cNvGrpSpPr/>
          <p:nvPr/>
        </p:nvGrpSpPr>
        <p:grpSpPr>
          <a:xfrm>
            <a:off x="2589682" y="3303633"/>
            <a:ext cx="381000" cy="381000"/>
            <a:chOff x="2078" y="1680"/>
            <a:chExt cx="1615" cy="1615"/>
          </a:xfrm>
        </p:grpSpPr>
        <p:sp>
          <p:nvSpPr>
            <p:cNvPr id="130" name="Google Shape;130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8D67E1"/>
                </a:gs>
                <a:gs pos="100000">
                  <a:srgbClr val="654A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2"/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"/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" name="Google Shape;129;p2"/>
          <p:cNvGrpSpPr/>
          <p:nvPr/>
        </p:nvGrpSpPr>
        <p:grpSpPr>
          <a:xfrm>
            <a:off x="2402820" y="4369838"/>
            <a:ext cx="381000" cy="381000"/>
            <a:chOff x="2078" y="1680"/>
            <a:chExt cx="1615" cy="1615"/>
          </a:xfrm>
        </p:grpSpPr>
        <p:sp>
          <p:nvSpPr>
            <p:cNvPr id="38" name="Google Shape;130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31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32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33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34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128;p2"/>
          <p:cNvSpPr/>
          <p:nvPr/>
        </p:nvSpPr>
        <p:spPr>
          <a:xfrm>
            <a:off x="2813516" y="4294033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5. </a:t>
            </a:r>
            <a:r>
              <a:rPr lang="en-US" sz="1800" b="1" dirty="0" err="1">
                <a:solidFill>
                  <a:schemeClr val="dk1"/>
                </a:solidFill>
              </a:rPr>
              <a:t>Kiểm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thử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hiệu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xuất</a:t>
            </a:r>
            <a:endParaRPr dirty="0"/>
          </a:p>
        </p:txBody>
      </p:sp>
      <p:grpSp>
        <p:nvGrpSpPr>
          <p:cNvPr id="52" name="Google Shape;107;p2"/>
          <p:cNvGrpSpPr/>
          <p:nvPr/>
        </p:nvGrpSpPr>
        <p:grpSpPr>
          <a:xfrm>
            <a:off x="2063576" y="5191779"/>
            <a:ext cx="381000" cy="381000"/>
            <a:chOff x="2078" y="1680"/>
            <a:chExt cx="1615" cy="1615"/>
          </a:xfrm>
        </p:grpSpPr>
        <p:sp>
          <p:nvSpPr>
            <p:cNvPr id="53" name="Google Shape;108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10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13;p2"/>
            <p:cNvSpPr/>
            <p:nvPr/>
          </p:nvSpPr>
          <p:spPr>
            <a:xfrm>
              <a:off x="2234" y="1874"/>
              <a:ext cx="1262" cy="1281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" name="Google Shape;97;p2"/>
          <p:cNvSpPr/>
          <p:nvPr/>
        </p:nvSpPr>
        <p:spPr>
          <a:xfrm>
            <a:off x="2454607" y="5147954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/>
              <a:t>6.</a:t>
            </a:r>
            <a:r>
              <a:rPr lang="en-US" sz="1800" b="1" dirty="0" err="1"/>
              <a:t>Katalon</a:t>
            </a:r>
            <a:endParaRPr sz="1800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2862899D-8DE1-63FC-9CD3-A0ED064D1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>
            <a:extLst>
              <a:ext uri="{FF2B5EF4-FFF2-40B4-BE49-F238E27FC236}">
                <a16:creationId xmlns:a16="http://schemas.microsoft.com/office/drawing/2014/main" id="{32CBCE86-284D-022A-1EE1-C9C98D514B4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409A0C38-AE1C-A7EC-5E09-4592EED8EE91}"/>
              </a:ext>
            </a:extLst>
          </p:cNvPr>
          <p:cNvSpPr/>
          <p:nvPr/>
        </p:nvSpPr>
        <p:spPr>
          <a:xfrm>
            <a:off x="2970682" y="2343075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chức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năng</a:t>
            </a:r>
            <a:endParaRPr sz="1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41E4FBFF-6512-D881-32AF-24AFE19A52BE}"/>
              </a:ext>
            </a:extLst>
          </p:cNvPr>
          <p:cNvSpPr/>
          <p:nvPr/>
        </p:nvSpPr>
        <p:spPr>
          <a:xfrm>
            <a:off x="2393505" y="1558587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Test plan</a:t>
            </a:r>
            <a:endParaRPr lang="vi-V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4E9C0C4E-42B5-A415-CA45-2461788A965E}"/>
              </a:ext>
            </a:extLst>
          </p:cNvPr>
          <p:cNvSpPr/>
          <p:nvPr/>
        </p:nvSpPr>
        <p:spPr>
          <a:xfrm>
            <a:off x="1551786" y="866179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1. </a:t>
            </a:r>
            <a:r>
              <a:rPr lang="en-US" sz="1800" b="1" dirty="0" err="1">
                <a:solidFill>
                  <a:schemeClr val="dk1"/>
                </a:solidFill>
              </a:rPr>
              <a:t>Tổng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quan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về</a:t>
            </a:r>
            <a:r>
              <a:rPr lang="en-US" sz="1800" b="1" dirty="0">
                <a:solidFill>
                  <a:schemeClr val="dk1"/>
                </a:solidFill>
              </a:rPr>
              <a:t> </a:t>
            </a:r>
            <a:r>
              <a:rPr lang="en-US" sz="1800" b="1" dirty="0" err="1">
                <a:solidFill>
                  <a:schemeClr val="dk1"/>
                </a:solidFill>
              </a:rPr>
              <a:t>trang</a:t>
            </a:r>
            <a:r>
              <a:rPr lang="en-US" sz="1800" b="1" dirty="0">
                <a:solidFill>
                  <a:schemeClr val="dk1"/>
                </a:solidFill>
              </a:rPr>
              <a:t> web</a:t>
            </a:r>
            <a:endParaRPr dirty="0"/>
          </a:p>
        </p:txBody>
      </p:sp>
      <p:grpSp>
        <p:nvGrpSpPr>
          <p:cNvPr id="100" name="Google Shape;100;p2">
            <a:extLst>
              <a:ext uri="{FF2B5EF4-FFF2-40B4-BE49-F238E27FC236}">
                <a16:creationId xmlns:a16="http://schemas.microsoft.com/office/drawing/2014/main" id="{CF41487A-E40D-0449-F6A1-E14A5B4627D3}"/>
              </a:ext>
            </a:extLst>
          </p:cNvPr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01" name="Google Shape;101;p2">
              <a:extLst>
                <a:ext uri="{FF2B5EF4-FFF2-40B4-BE49-F238E27FC236}">
                  <a16:creationId xmlns:a16="http://schemas.microsoft.com/office/drawing/2014/main" id="{CA44149F-BF6C-E916-9DC6-25F669ED35DC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>
              <a:extLst>
                <a:ext uri="{FF2B5EF4-FFF2-40B4-BE49-F238E27FC236}">
                  <a16:creationId xmlns:a16="http://schemas.microsoft.com/office/drawing/2014/main" id="{9DD3BE5B-A389-A4D9-2FE6-05C654F38339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>
              <a:extLst>
                <a:ext uri="{FF2B5EF4-FFF2-40B4-BE49-F238E27FC236}">
                  <a16:creationId xmlns:a16="http://schemas.microsoft.com/office/drawing/2014/main" id="{A44866CC-3080-2180-8BDE-57C83E40EA32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>
              <a:extLst>
                <a:ext uri="{FF2B5EF4-FFF2-40B4-BE49-F238E27FC236}">
                  <a16:creationId xmlns:a16="http://schemas.microsoft.com/office/drawing/2014/main" id="{EC1C59DA-ADF7-9C6F-ACA1-C6D631B1EF47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>
              <a:extLst>
                <a:ext uri="{FF2B5EF4-FFF2-40B4-BE49-F238E27FC236}">
                  <a16:creationId xmlns:a16="http://schemas.microsoft.com/office/drawing/2014/main" id="{747FB936-8CEC-94EB-8599-22AC6A1277D5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>
              <a:extLst>
                <a:ext uri="{FF2B5EF4-FFF2-40B4-BE49-F238E27FC236}">
                  <a16:creationId xmlns:a16="http://schemas.microsoft.com/office/drawing/2014/main" id="{5AFA97A6-67F2-58D1-6213-25C1A3A0BFC4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2">
            <a:extLst>
              <a:ext uri="{FF2B5EF4-FFF2-40B4-BE49-F238E27FC236}">
                <a16:creationId xmlns:a16="http://schemas.microsoft.com/office/drawing/2014/main" id="{C88E8061-BAA6-07D2-07A9-33D949898714}"/>
              </a:ext>
            </a:extLst>
          </p:cNvPr>
          <p:cNvGrpSpPr/>
          <p:nvPr/>
        </p:nvGrpSpPr>
        <p:grpSpPr>
          <a:xfrm>
            <a:off x="1992924" y="1623946"/>
            <a:ext cx="381000" cy="381000"/>
            <a:chOff x="2078" y="1680"/>
            <a:chExt cx="1615" cy="1615"/>
          </a:xfrm>
        </p:grpSpPr>
        <p:sp>
          <p:nvSpPr>
            <p:cNvPr id="108" name="Google Shape;108;p2">
              <a:extLst>
                <a:ext uri="{FF2B5EF4-FFF2-40B4-BE49-F238E27FC236}">
                  <a16:creationId xmlns:a16="http://schemas.microsoft.com/office/drawing/2014/main" id="{DEEB8A57-555D-1CB4-5107-D13F3EFC7E53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2">
              <a:extLst>
                <a:ext uri="{FF2B5EF4-FFF2-40B4-BE49-F238E27FC236}">
                  <a16:creationId xmlns:a16="http://schemas.microsoft.com/office/drawing/2014/main" id="{9AA06B3E-1B9C-87DA-92F9-C7C5B06E586E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>
              <a:extLst>
                <a:ext uri="{FF2B5EF4-FFF2-40B4-BE49-F238E27FC236}">
                  <a16:creationId xmlns:a16="http://schemas.microsoft.com/office/drawing/2014/main" id="{4540F206-4F8C-F4C2-AFE8-2478D833F76D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>
              <a:extLst>
                <a:ext uri="{FF2B5EF4-FFF2-40B4-BE49-F238E27FC236}">
                  <a16:creationId xmlns:a16="http://schemas.microsoft.com/office/drawing/2014/main" id="{D81B6408-1C8B-89CA-91E4-6082CD4CBF7E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2">
              <a:extLst>
                <a:ext uri="{FF2B5EF4-FFF2-40B4-BE49-F238E27FC236}">
                  <a16:creationId xmlns:a16="http://schemas.microsoft.com/office/drawing/2014/main" id="{A79056B0-3205-FB3B-DA55-50A4CACEDDF8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>
              <a:extLst>
                <a:ext uri="{FF2B5EF4-FFF2-40B4-BE49-F238E27FC236}">
                  <a16:creationId xmlns:a16="http://schemas.microsoft.com/office/drawing/2014/main" id="{6D58DCC2-751B-99C9-5834-BE6354D21591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2">
            <a:extLst>
              <a:ext uri="{FF2B5EF4-FFF2-40B4-BE49-F238E27FC236}">
                <a16:creationId xmlns:a16="http://schemas.microsoft.com/office/drawing/2014/main" id="{382BA65C-DA35-8D9B-F7CD-20DCC6507188}"/>
              </a:ext>
            </a:extLst>
          </p:cNvPr>
          <p:cNvGrpSpPr/>
          <p:nvPr/>
        </p:nvGrpSpPr>
        <p:grpSpPr>
          <a:xfrm>
            <a:off x="2482459" y="2402325"/>
            <a:ext cx="381000" cy="381000"/>
            <a:chOff x="2078" y="1680"/>
            <a:chExt cx="1615" cy="1615"/>
          </a:xfrm>
        </p:grpSpPr>
        <p:sp>
          <p:nvSpPr>
            <p:cNvPr id="115" name="Google Shape;115;p2">
              <a:extLst>
                <a:ext uri="{FF2B5EF4-FFF2-40B4-BE49-F238E27FC236}">
                  <a16:creationId xmlns:a16="http://schemas.microsoft.com/office/drawing/2014/main" id="{E017A69C-7226-1D66-3E92-005110DF77B2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>
              <a:extLst>
                <a:ext uri="{FF2B5EF4-FFF2-40B4-BE49-F238E27FC236}">
                  <a16:creationId xmlns:a16="http://schemas.microsoft.com/office/drawing/2014/main" id="{B731B531-C002-3DCE-B679-BD82EA9047F8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>
              <a:extLst>
                <a:ext uri="{FF2B5EF4-FFF2-40B4-BE49-F238E27FC236}">
                  <a16:creationId xmlns:a16="http://schemas.microsoft.com/office/drawing/2014/main" id="{3DB20C8B-315E-7527-9431-7C1178243C7E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>
              <a:extLst>
                <a:ext uri="{FF2B5EF4-FFF2-40B4-BE49-F238E27FC236}">
                  <a16:creationId xmlns:a16="http://schemas.microsoft.com/office/drawing/2014/main" id="{C90EE977-AC86-C657-9D83-B5B96BDCAAC1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>
              <a:extLst>
                <a:ext uri="{FF2B5EF4-FFF2-40B4-BE49-F238E27FC236}">
                  <a16:creationId xmlns:a16="http://schemas.microsoft.com/office/drawing/2014/main" id="{B735B32D-ECC6-9F48-E551-4329E1D57696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>
              <a:extLst>
                <a:ext uri="{FF2B5EF4-FFF2-40B4-BE49-F238E27FC236}">
                  <a16:creationId xmlns:a16="http://schemas.microsoft.com/office/drawing/2014/main" id="{759C9C42-0AFF-34AF-6484-B6243696A819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2">
            <a:extLst>
              <a:ext uri="{FF2B5EF4-FFF2-40B4-BE49-F238E27FC236}">
                <a16:creationId xmlns:a16="http://schemas.microsoft.com/office/drawing/2014/main" id="{2148B828-DD56-808B-42E3-43E0F3A0FA09}"/>
              </a:ext>
            </a:extLst>
          </p:cNvPr>
          <p:cNvSpPr/>
          <p:nvPr/>
        </p:nvSpPr>
        <p:spPr>
          <a:xfrm>
            <a:off x="3012438" y="3226058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4.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giao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diện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29" name="Google Shape;129;p2">
            <a:extLst>
              <a:ext uri="{FF2B5EF4-FFF2-40B4-BE49-F238E27FC236}">
                <a16:creationId xmlns:a16="http://schemas.microsoft.com/office/drawing/2014/main" id="{0DAF0D0B-6BEC-75FD-1FE3-68E0581DF9C7}"/>
              </a:ext>
            </a:extLst>
          </p:cNvPr>
          <p:cNvGrpSpPr/>
          <p:nvPr/>
        </p:nvGrpSpPr>
        <p:grpSpPr>
          <a:xfrm>
            <a:off x="2589682" y="3303633"/>
            <a:ext cx="381000" cy="381000"/>
            <a:chOff x="2078" y="1680"/>
            <a:chExt cx="1615" cy="1615"/>
          </a:xfrm>
        </p:grpSpPr>
        <p:sp>
          <p:nvSpPr>
            <p:cNvPr id="130" name="Google Shape;130;p2">
              <a:extLst>
                <a:ext uri="{FF2B5EF4-FFF2-40B4-BE49-F238E27FC236}">
                  <a16:creationId xmlns:a16="http://schemas.microsoft.com/office/drawing/2014/main" id="{538F8912-404F-AEA7-5C6F-729D2C7FA0FD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>
              <a:extLst>
                <a:ext uri="{FF2B5EF4-FFF2-40B4-BE49-F238E27FC236}">
                  <a16:creationId xmlns:a16="http://schemas.microsoft.com/office/drawing/2014/main" id="{1463EDEC-0EFE-7B25-D6D2-F1B5C20763F2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>
              <a:extLst>
                <a:ext uri="{FF2B5EF4-FFF2-40B4-BE49-F238E27FC236}">
                  <a16:creationId xmlns:a16="http://schemas.microsoft.com/office/drawing/2014/main" id="{7F2329A3-4B52-4BD2-B068-32B17A3F393B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>
              <a:extLst>
                <a:ext uri="{FF2B5EF4-FFF2-40B4-BE49-F238E27FC236}">
                  <a16:creationId xmlns:a16="http://schemas.microsoft.com/office/drawing/2014/main" id="{9F57C777-2D55-3727-6389-B1276EA0A111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">
              <a:extLst>
                <a:ext uri="{FF2B5EF4-FFF2-40B4-BE49-F238E27FC236}">
                  <a16:creationId xmlns:a16="http://schemas.microsoft.com/office/drawing/2014/main" id="{D75FF11E-F359-C2F3-8B89-45EB28CC6661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">
              <a:extLst>
                <a:ext uri="{FF2B5EF4-FFF2-40B4-BE49-F238E27FC236}">
                  <a16:creationId xmlns:a16="http://schemas.microsoft.com/office/drawing/2014/main" id="{5ECAD5BC-D5D6-B4E8-755E-DB79A66BB483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8D67E1"/>
                </a:gs>
                <a:gs pos="100000">
                  <a:srgbClr val="654A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2">
            <a:extLst>
              <a:ext uri="{FF2B5EF4-FFF2-40B4-BE49-F238E27FC236}">
                <a16:creationId xmlns:a16="http://schemas.microsoft.com/office/drawing/2014/main" id="{7AD3F8C1-000B-273F-C67F-A29CD5ED4754}"/>
              </a:ext>
            </a:extLst>
          </p:cNvPr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">
            <a:extLst>
              <a:ext uri="{FF2B5EF4-FFF2-40B4-BE49-F238E27FC236}">
                <a16:creationId xmlns:a16="http://schemas.microsoft.com/office/drawing/2014/main" id="{7BE39219-785E-4D6B-0DEE-28C6642FED48}"/>
              </a:ext>
            </a:extLst>
          </p:cNvPr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" name="Google Shape;129;p2">
            <a:extLst>
              <a:ext uri="{FF2B5EF4-FFF2-40B4-BE49-F238E27FC236}">
                <a16:creationId xmlns:a16="http://schemas.microsoft.com/office/drawing/2014/main" id="{2DAD6506-9F67-A59E-6711-5A88FFB8A2B5}"/>
              </a:ext>
            </a:extLst>
          </p:cNvPr>
          <p:cNvGrpSpPr/>
          <p:nvPr/>
        </p:nvGrpSpPr>
        <p:grpSpPr>
          <a:xfrm>
            <a:off x="2402820" y="4369838"/>
            <a:ext cx="381000" cy="381000"/>
            <a:chOff x="2078" y="1680"/>
            <a:chExt cx="1615" cy="1615"/>
          </a:xfrm>
        </p:grpSpPr>
        <p:sp>
          <p:nvSpPr>
            <p:cNvPr id="38" name="Google Shape;130;p2">
              <a:extLst>
                <a:ext uri="{FF2B5EF4-FFF2-40B4-BE49-F238E27FC236}">
                  <a16:creationId xmlns:a16="http://schemas.microsoft.com/office/drawing/2014/main" id="{F15EA3A5-16B9-DB3D-DA69-75BAEBC886E3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31;p2">
              <a:extLst>
                <a:ext uri="{FF2B5EF4-FFF2-40B4-BE49-F238E27FC236}">
                  <a16:creationId xmlns:a16="http://schemas.microsoft.com/office/drawing/2014/main" id="{902386B2-6AB7-75AD-6C1C-7EBFC2AF161E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32;p2">
              <a:extLst>
                <a:ext uri="{FF2B5EF4-FFF2-40B4-BE49-F238E27FC236}">
                  <a16:creationId xmlns:a16="http://schemas.microsoft.com/office/drawing/2014/main" id="{C4FD2D32-523A-2FB5-D54D-A4DAA70540EE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33;p2">
              <a:extLst>
                <a:ext uri="{FF2B5EF4-FFF2-40B4-BE49-F238E27FC236}">
                  <a16:creationId xmlns:a16="http://schemas.microsoft.com/office/drawing/2014/main" id="{589B1F32-EB5C-904A-AED0-1F122D71D7EE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34;p2">
              <a:extLst>
                <a:ext uri="{FF2B5EF4-FFF2-40B4-BE49-F238E27FC236}">
                  <a16:creationId xmlns:a16="http://schemas.microsoft.com/office/drawing/2014/main" id="{727140B3-CC27-B975-3C67-5EEFC31D10A3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128;p2">
            <a:extLst>
              <a:ext uri="{FF2B5EF4-FFF2-40B4-BE49-F238E27FC236}">
                <a16:creationId xmlns:a16="http://schemas.microsoft.com/office/drawing/2014/main" id="{535B2E1B-DBC5-0ACB-7886-2F7BE2D1F25B}"/>
              </a:ext>
            </a:extLst>
          </p:cNvPr>
          <p:cNvSpPr/>
          <p:nvPr/>
        </p:nvSpPr>
        <p:spPr>
          <a:xfrm>
            <a:off x="2813516" y="4294033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5.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hiệu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xuất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52" name="Google Shape;107;p2">
            <a:extLst>
              <a:ext uri="{FF2B5EF4-FFF2-40B4-BE49-F238E27FC236}">
                <a16:creationId xmlns:a16="http://schemas.microsoft.com/office/drawing/2014/main" id="{F09E6821-04B2-7436-5D3D-37ABE0838033}"/>
              </a:ext>
            </a:extLst>
          </p:cNvPr>
          <p:cNvGrpSpPr/>
          <p:nvPr/>
        </p:nvGrpSpPr>
        <p:grpSpPr>
          <a:xfrm>
            <a:off x="2063576" y="5191779"/>
            <a:ext cx="381000" cy="381000"/>
            <a:chOff x="2078" y="1680"/>
            <a:chExt cx="1615" cy="1615"/>
          </a:xfrm>
        </p:grpSpPr>
        <p:sp>
          <p:nvSpPr>
            <p:cNvPr id="53" name="Google Shape;108;p2">
              <a:extLst>
                <a:ext uri="{FF2B5EF4-FFF2-40B4-BE49-F238E27FC236}">
                  <a16:creationId xmlns:a16="http://schemas.microsoft.com/office/drawing/2014/main" id="{01D092A6-D502-3C8C-218F-73E1CA876561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;p2">
              <a:extLst>
                <a:ext uri="{FF2B5EF4-FFF2-40B4-BE49-F238E27FC236}">
                  <a16:creationId xmlns:a16="http://schemas.microsoft.com/office/drawing/2014/main" id="{61C2F937-2A85-9378-C5B8-777D0E524B44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10;p2">
              <a:extLst>
                <a:ext uri="{FF2B5EF4-FFF2-40B4-BE49-F238E27FC236}">
                  <a16:creationId xmlns:a16="http://schemas.microsoft.com/office/drawing/2014/main" id="{00555E69-5074-F991-907D-27F0BB9D0390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13;p2">
              <a:extLst>
                <a:ext uri="{FF2B5EF4-FFF2-40B4-BE49-F238E27FC236}">
                  <a16:creationId xmlns:a16="http://schemas.microsoft.com/office/drawing/2014/main" id="{AA25E39D-B474-342D-BBE5-A13145A23B97}"/>
                </a:ext>
              </a:extLst>
            </p:cNvPr>
            <p:cNvSpPr/>
            <p:nvPr/>
          </p:nvSpPr>
          <p:spPr>
            <a:xfrm>
              <a:off x="2234" y="1874"/>
              <a:ext cx="1262" cy="1281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" name="Google Shape;97;p2">
            <a:extLst>
              <a:ext uri="{FF2B5EF4-FFF2-40B4-BE49-F238E27FC236}">
                <a16:creationId xmlns:a16="http://schemas.microsoft.com/office/drawing/2014/main" id="{63BD76EE-AD92-ECBD-1050-E3EB786A9A62}"/>
              </a:ext>
            </a:extLst>
          </p:cNvPr>
          <p:cNvSpPr/>
          <p:nvPr/>
        </p:nvSpPr>
        <p:spPr>
          <a:xfrm>
            <a:off x="2454607" y="5147954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6.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Katalon</a:t>
            </a:r>
            <a:endParaRPr sz="1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70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/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vi-VN" dirty="0">
                <a:solidFill>
                  <a:schemeClr val="bg1"/>
                </a:solidFill>
              </a:rPr>
              <a:t>1. </a:t>
            </a:r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quan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trang</a:t>
            </a:r>
            <a:r>
              <a:rPr lang="en-US" dirty="0">
                <a:solidFill>
                  <a:schemeClr val="bg1"/>
                </a:solidFill>
              </a:rPr>
              <a:t> web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5BBA592B-E1BB-666A-9DD9-E4891C5FA5E3}"/>
              </a:ext>
            </a:extLst>
          </p:cNvPr>
          <p:cNvSpPr/>
          <p:nvPr/>
        </p:nvSpPr>
        <p:spPr>
          <a:xfrm>
            <a:off x="1987550" y="5630333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</a:rPr>
              <a:t>Trang </a:t>
            </a:r>
            <a:r>
              <a:rPr lang="en-US" sz="1800" b="1" dirty="0" err="1">
                <a:solidFill>
                  <a:schemeClr val="dk1"/>
                </a:solidFill>
              </a:rPr>
              <a:t>chủ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8CB44A-DD9C-2D06-4562-7BA4C8A8C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146" y="1117600"/>
            <a:ext cx="8760721" cy="441914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9F48AA13-CDBB-30C1-97F7-FCABB681C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>
            <a:extLst>
              <a:ext uri="{FF2B5EF4-FFF2-40B4-BE49-F238E27FC236}">
                <a16:creationId xmlns:a16="http://schemas.microsoft.com/office/drawing/2014/main" id="{B855AD8D-5011-2712-D9FB-350BCD9DC2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vi-VN" dirty="0">
                <a:solidFill>
                  <a:schemeClr val="bg1"/>
                </a:solidFill>
              </a:rPr>
              <a:t>1. </a:t>
            </a:r>
            <a:r>
              <a:rPr lang="en-US" dirty="0" err="1">
                <a:solidFill>
                  <a:schemeClr val="bg1"/>
                </a:solidFill>
              </a:rPr>
              <a:t>Tổng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quan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trang</a:t>
            </a:r>
            <a:r>
              <a:rPr lang="en-US" dirty="0">
                <a:solidFill>
                  <a:schemeClr val="bg1"/>
                </a:solidFill>
              </a:rPr>
              <a:t> web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Google Shape;99;p2">
            <a:extLst>
              <a:ext uri="{FF2B5EF4-FFF2-40B4-BE49-F238E27FC236}">
                <a16:creationId xmlns:a16="http://schemas.microsoft.com/office/drawing/2014/main" id="{DD0158FF-E666-874B-4707-CAF4069D7C6A}"/>
              </a:ext>
            </a:extLst>
          </p:cNvPr>
          <p:cNvSpPr/>
          <p:nvPr/>
        </p:nvSpPr>
        <p:spPr>
          <a:xfrm>
            <a:off x="1987550" y="5724926"/>
            <a:ext cx="5168900" cy="5080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</a:rPr>
              <a:t>Trang Chi </a:t>
            </a:r>
            <a:r>
              <a:rPr lang="en-US" sz="1800" b="1" dirty="0" err="1">
                <a:solidFill>
                  <a:schemeClr val="dk1"/>
                </a:solidFill>
              </a:rPr>
              <a:t>tiết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CE31FC-F36F-F5CE-CCA1-70A39C5AE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9531"/>
            <a:ext cx="9144000" cy="433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677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B754DFEF-49C3-A3A8-638D-E87D40614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>
            <a:extLst>
              <a:ext uri="{FF2B5EF4-FFF2-40B4-BE49-F238E27FC236}">
                <a16:creationId xmlns:a16="http://schemas.microsoft.com/office/drawing/2014/main" id="{9793DC3D-2BF2-506E-7D4B-C9595DC1CD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7E05CFE7-0397-F25D-D936-FEB7584678C8}"/>
              </a:ext>
            </a:extLst>
          </p:cNvPr>
          <p:cNvSpPr/>
          <p:nvPr/>
        </p:nvSpPr>
        <p:spPr>
          <a:xfrm>
            <a:off x="2970682" y="2343075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3.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chức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năng</a:t>
            </a:r>
            <a:endParaRPr sz="1800" b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99BFB18C-9F2C-FF37-4393-B09CD7D3623D}"/>
              </a:ext>
            </a:extLst>
          </p:cNvPr>
          <p:cNvSpPr/>
          <p:nvPr/>
        </p:nvSpPr>
        <p:spPr>
          <a:xfrm>
            <a:off x="2393505" y="1558587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tx1"/>
                </a:solidFill>
              </a:rPr>
              <a:t>2. </a:t>
            </a:r>
            <a:r>
              <a:rPr lang="en-US" sz="1800" b="1" dirty="0">
                <a:solidFill>
                  <a:schemeClr val="tx1"/>
                </a:solidFill>
              </a:rPr>
              <a:t>Test plan</a:t>
            </a:r>
            <a:endParaRPr lang="vi-VN" dirty="0">
              <a:solidFill>
                <a:schemeClr val="tx1"/>
              </a:solidFill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D6B83245-E753-DD33-C093-9552FD23238B}"/>
              </a:ext>
            </a:extLst>
          </p:cNvPr>
          <p:cNvSpPr/>
          <p:nvPr/>
        </p:nvSpPr>
        <p:spPr>
          <a:xfrm>
            <a:off x="1551786" y="866179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Tổng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quan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về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trang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web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00" name="Google Shape;100;p2">
            <a:extLst>
              <a:ext uri="{FF2B5EF4-FFF2-40B4-BE49-F238E27FC236}">
                <a16:creationId xmlns:a16="http://schemas.microsoft.com/office/drawing/2014/main" id="{69802426-BDF4-40F1-48DC-F76DF11B3C07}"/>
              </a:ext>
            </a:extLst>
          </p:cNvPr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01" name="Google Shape;101;p2">
              <a:extLst>
                <a:ext uri="{FF2B5EF4-FFF2-40B4-BE49-F238E27FC236}">
                  <a16:creationId xmlns:a16="http://schemas.microsoft.com/office/drawing/2014/main" id="{B188969F-ABB3-3DD5-8632-9913BD4760D3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>
              <a:extLst>
                <a:ext uri="{FF2B5EF4-FFF2-40B4-BE49-F238E27FC236}">
                  <a16:creationId xmlns:a16="http://schemas.microsoft.com/office/drawing/2014/main" id="{E6E245AF-ADFF-1083-7551-CBBE932F1551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>
              <a:extLst>
                <a:ext uri="{FF2B5EF4-FFF2-40B4-BE49-F238E27FC236}">
                  <a16:creationId xmlns:a16="http://schemas.microsoft.com/office/drawing/2014/main" id="{27055B0D-DF51-9099-45B2-8345E8202D86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>
              <a:extLst>
                <a:ext uri="{FF2B5EF4-FFF2-40B4-BE49-F238E27FC236}">
                  <a16:creationId xmlns:a16="http://schemas.microsoft.com/office/drawing/2014/main" id="{D7658627-934C-8BEC-05D5-42A2594FA714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>
              <a:extLst>
                <a:ext uri="{FF2B5EF4-FFF2-40B4-BE49-F238E27FC236}">
                  <a16:creationId xmlns:a16="http://schemas.microsoft.com/office/drawing/2014/main" id="{D1E75028-4ADD-829D-3FCD-7C886C51EB39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>
              <a:extLst>
                <a:ext uri="{FF2B5EF4-FFF2-40B4-BE49-F238E27FC236}">
                  <a16:creationId xmlns:a16="http://schemas.microsoft.com/office/drawing/2014/main" id="{EBD2A8D5-941E-3108-CFA0-7C02FF265586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2">
            <a:extLst>
              <a:ext uri="{FF2B5EF4-FFF2-40B4-BE49-F238E27FC236}">
                <a16:creationId xmlns:a16="http://schemas.microsoft.com/office/drawing/2014/main" id="{B5B62BEE-4D25-E5BC-204A-2D8402DD0649}"/>
              </a:ext>
            </a:extLst>
          </p:cNvPr>
          <p:cNvGrpSpPr/>
          <p:nvPr/>
        </p:nvGrpSpPr>
        <p:grpSpPr>
          <a:xfrm>
            <a:off x="1992924" y="1623946"/>
            <a:ext cx="381000" cy="381000"/>
            <a:chOff x="2078" y="1680"/>
            <a:chExt cx="1615" cy="1615"/>
          </a:xfrm>
        </p:grpSpPr>
        <p:sp>
          <p:nvSpPr>
            <p:cNvPr id="108" name="Google Shape;108;p2">
              <a:extLst>
                <a:ext uri="{FF2B5EF4-FFF2-40B4-BE49-F238E27FC236}">
                  <a16:creationId xmlns:a16="http://schemas.microsoft.com/office/drawing/2014/main" id="{68378687-9B22-BE73-7951-34D1175CCAC0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2">
              <a:extLst>
                <a:ext uri="{FF2B5EF4-FFF2-40B4-BE49-F238E27FC236}">
                  <a16:creationId xmlns:a16="http://schemas.microsoft.com/office/drawing/2014/main" id="{A7ED895D-96BE-A1CC-A296-67F67218013A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>
              <a:extLst>
                <a:ext uri="{FF2B5EF4-FFF2-40B4-BE49-F238E27FC236}">
                  <a16:creationId xmlns:a16="http://schemas.microsoft.com/office/drawing/2014/main" id="{D62DCAF2-BA59-1817-B660-0ADF2BFBB3BE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>
              <a:extLst>
                <a:ext uri="{FF2B5EF4-FFF2-40B4-BE49-F238E27FC236}">
                  <a16:creationId xmlns:a16="http://schemas.microsoft.com/office/drawing/2014/main" id="{73B261DE-F78F-7D27-0972-A79931160C9A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2">
              <a:extLst>
                <a:ext uri="{FF2B5EF4-FFF2-40B4-BE49-F238E27FC236}">
                  <a16:creationId xmlns:a16="http://schemas.microsoft.com/office/drawing/2014/main" id="{B857009C-6783-CC77-5539-DD0B13D68B7C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>
              <a:extLst>
                <a:ext uri="{FF2B5EF4-FFF2-40B4-BE49-F238E27FC236}">
                  <a16:creationId xmlns:a16="http://schemas.microsoft.com/office/drawing/2014/main" id="{4C7376A2-5A61-FF3E-9DBF-6E2883A1EA41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2">
            <a:extLst>
              <a:ext uri="{FF2B5EF4-FFF2-40B4-BE49-F238E27FC236}">
                <a16:creationId xmlns:a16="http://schemas.microsoft.com/office/drawing/2014/main" id="{E4163DCE-0E8C-76A4-F3CD-7F2C8B78DA69}"/>
              </a:ext>
            </a:extLst>
          </p:cNvPr>
          <p:cNvGrpSpPr/>
          <p:nvPr/>
        </p:nvGrpSpPr>
        <p:grpSpPr>
          <a:xfrm>
            <a:off x="2482459" y="2402325"/>
            <a:ext cx="381000" cy="381000"/>
            <a:chOff x="2078" y="1680"/>
            <a:chExt cx="1615" cy="1615"/>
          </a:xfrm>
        </p:grpSpPr>
        <p:sp>
          <p:nvSpPr>
            <p:cNvPr id="115" name="Google Shape;115;p2">
              <a:extLst>
                <a:ext uri="{FF2B5EF4-FFF2-40B4-BE49-F238E27FC236}">
                  <a16:creationId xmlns:a16="http://schemas.microsoft.com/office/drawing/2014/main" id="{F223F9C4-C1EA-5DAC-BB32-FCF60AA9EE5D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>
              <a:extLst>
                <a:ext uri="{FF2B5EF4-FFF2-40B4-BE49-F238E27FC236}">
                  <a16:creationId xmlns:a16="http://schemas.microsoft.com/office/drawing/2014/main" id="{77C6DD2E-D1AC-56EC-78AD-DD8477707E1F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>
              <a:extLst>
                <a:ext uri="{FF2B5EF4-FFF2-40B4-BE49-F238E27FC236}">
                  <a16:creationId xmlns:a16="http://schemas.microsoft.com/office/drawing/2014/main" id="{3773C552-0FE0-BA28-AD74-2580E2D85905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>
              <a:extLst>
                <a:ext uri="{FF2B5EF4-FFF2-40B4-BE49-F238E27FC236}">
                  <a16:creationId xmlns:a16="http://schemas.microsoft.com/office/drawing/2014/main" id="{92B7A358-E395-26BB-F660-894C78A80F67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>
              <a:extLst>
                <a:ext uri="{FF2B5EF4-FFF2-40B4-BE49-F238E27FC236}">
                  <a16:creationId xmlns:a16="http://schemas.microsoft.com/office/drawing/2014/main" id="{AA78A1EB-C7DE-9C2A-FB6F-E6FEF3A57710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>
              <a:extLst>
                <a:ext uri="{FF2B5EF4-FFF2-40B4-BE49-F238E27FC236}">
                  <a16:creationId xmlns:a16="http://schemas.microsoft.com/office/drawing/2014/main" id="{92BABC7A-4096-8CE1-5E71-EB5419425FF9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2">
            <a:extLst>
              <a:ext uri="{FF2B5EF4-FFF2-40B4-BE49-F238E27FC236}">
                <a16:creationId xmlns:a16="http://schemas.microsoft.com/office/drawing/2014/main" id="{0BAED697-E01D-F096-00DF-7123C180D8B9}"/>
              </a:ext>
            </a:extLst>
          </p:cNvPr>
          <p:cNvSpPr/>
          <p:nvPr/>
        </p:nvSpPr>
        <p:spPr>
          <a:xfrm>
            <a:off x="3012438" y="3226058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4.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giao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diện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29" name="Google Shape;129;p2">
            <a:extLst>
              <a:ext uri="{FF2B5EF4-FFF2-40B4-BE49-F238E27FC236}">
                <a16:creationId xmlns:a16="http://schemas.microsoft.com/office/drawing/2014/main" id="{E39716B5-1B88-51BC-BE87-385F9D258417}"/>
              </a:ext>
            </a:extLst>
          </p:cNvPr>
          <p:cNvGrpSpPr/>
          <p:nvPr/>
        </p:nvGrpSpPr>
        <p:grpSpPr>
          <a:xfrm>
            <a:off x="2589682" y="3303633"/>
            <a:ext cx="381000" cy="381000"/>
            <a:chOff x="2078" y="1680"/>
            <a:chExt cx="1615" cy="1615"/>
          </a:xfrm>
        </p:grpSpPr>
        <p:sp>
          <p:nvSpPr>
            <p:cNvPr id="130" name="Google Shape;130;p2">
              <a:extLst>
                <a:ext uri="{FF2B5EF4-FFF2-40B4-BE49-F238E27FC236}">
                  <a16:creationId xmlns:a16="http://schemas.microsoft.com/office/drawing/2014/main" id="{57A7F082-AF1E-B300-2DEC-2213E0D84F08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>
              <a:extLst>
                <a:ext uri="{FF2B5EF4-FFF2-40B4-BE49-F238E27FC236}">
                  <a16:creationId xmlns:a16="http://schemas.microsoft.com/office/drawing/2014/main" id="{0B8384A2-C03D-CBAD-7203-75741B43132B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>
              <a:extLst>
                <a:ext uri="{FF2B5EF4-FFF2-40B4-BE49-F238E27FC236}">
                  <a16:creationId xmlns:a16="http://schemas.microsoft.com/office/drawing/2014/main" id="{BBAB570F-4535-1FF8-E2CA-1FF4A4D18272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>
              <a:extLst>
                <a:ext uri="{FF2B5EF4-FFF2-40B4-BE49-F238E27FC236}">
                  <a16:creationId xmlns:a16="http://schemas.microsoft.com/office/drawing/2014/main" id="{19D1FA66-322A-63C9-3557-F444EE921141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">
              <a:extLst>
                <a:ext uri="{FF2B5EF4-FFF2-40B4-BE49-F238E27FC236}">
                  <a16:creationId xmlns:a16="http://schemas.microsoft.com/office/drawing/2014/main" id="{1140FEA6-98F2-FB76-BC2C-4FBE705C3332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">
              <a:extLst>
                <a:ext uri="{FF2B5EF4-FFF2-40B4-BE49-F238E27FC236}">
                  <a16:creationId xmlns:a16="http://schemas.microsoft.com/office/drawing/2014/main" id="{F7003E81-BF4A-86DC-4152-238549AC8894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8D67E1"/>
                </a:gs>
                <a:gs pos="100000">
                  <a:srgbClr val="654A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2">
            <a:extLst>
              <a:ext uri="{FF2B5EF4-FFF2-40B4-BE49-F238E27FC236}">
                <a16:creationId xmlns:a16="http://schemas.microsoft.com/office/drawing/2014/main" id="{11E0D048-62BE-82AC-FDB7-1D2EF8274A84}"/>
              </a:ext>
            </a:extLst>
          </p:cNvPr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">
            <a:extLst>
              <a:ext uri="{FF2B5EF4-FFF2-40B4-BE49-F238E27FC236}">
                <a16:creationId xmlns:a16="http://schemas.microsoft.com/office/drawing/2014/main" id="{056318CF-8A6C-B760-5C5B-E5A73E6FD58B}"/>
              </a:ext>
            </a:extLst>
          </p:cNvPr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" name="Google Shape;129;p2">
            <a:extLst>
              <a:ext uri="{FF2B5EF4-FFF2-40B4-BE49-F238E27FC236}">
                <a16:creationId xmlns:a16="http://schemas.microsoft.com/office/drawing/2014/main" id="{F9150B57-8CC0-6507-572C-D6C2AF7FB9BF}"/>
              </a:ext>
            </a:extLst>
          </p:cNvPr>
          <p:cNvGrpSpPr/>
          <p:nvPr/>
        </p:nvGrpSpPr>
        <p:grpSpPr>
          <a:xfrm>
            <a:off x="2402820" y="4369838"/>
            <a:ext cx="381000" cy="381000"/>
            <a:chOff x="2078" y="1680"/>
            <a:chExt cx="1615" cy="1615"/>
          </a:xfrm>
        </p:grpSpPr>
        <p:sp>
          <p:nvSpPr>
            <p:cNvPr id="38" name="Google Shape;130;p2">
              <a:extLst>
                <a:ext uri="{FF2B5EF4-FFF2-40B4-BE49-F238E27FC236}">
                  <a16:creationId xmlns:a16="http://schemas.microsoft.com/office/drawing/2014/main" id="{1C567C08-9D81-A1CD-208A-161BA19A01E8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31;p2">
              <a:extLst>
                <a:ext uri="{FF2B5EF4-FFF2-40B4-BE49-F238E27FC236}">
                  <a16:creationId xmlns:a16="http://schemas.microsoft.com/office/drawing/2014/main" id="{8689D3C3-D16B-733A-C724-E2148FC6959B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32;p2">
              <a:extLst>
                <a:ext uri="{FF2B5EF4-FFF2-40B4-BE49-F238E27FC236}">
                  <a16:creationId xmlns:a16="http://schemas.microsoft.com/office/drawing/2014/main" id="{21D2813B-CDD5-EFF0-9B31-CAF915635648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33;p2">
              <a:extLst>
                <a:ext uri="{FF2B5EF4-FFF2-40B4-BE49-F238E27FC236}">
                  <a16:creationId xmlns:a16="http://schemas.microsoft.com/office/drawing/2014/main" id="{E7733C40-68D3-B3A2-7E6E-6C8F4B561C2D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34;p2">
              <a:extLst>
                <a:ext uri="{FF2B5EF4-FFF2-40B4-BE49-F238E27FC236}">
                  <a16:creationId xmlns:a16="http://schemas.microsoft.com/office/drawing/2014/main" id="{55D7BEC7-D6E2-CA0D-12D5-E4C89E6CA47A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128;p2">
            <a:extLst>
              <a:ext uri="{FF2B5EF4-FFF2-40B4-BE49-F238E27FC236}">
                <a16:creationId xmlns:a16="http://schemas.microsoft.com/office/drawing/2014/main" id="{283555B7-544F-B7D8-99B1-8C602FD61C18}"/>
              </a:ext>
            </a:extLst>
          </p:cNvPr>
          <p:cNvSpPr/>
          <p:nvPr/>
        </p:nvSpPr>
        <p:spPr>
          <a:xfrm>
            <a:off x="2813516" y="4294033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5.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hiệu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xuất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52" name="Google Shape;107;p2">
            <a:extLst>
              <a:ext uri="{FF2B5EF4-FFF2-40B4-BE49-F238E27FC236}">
                <a16:creationId xmlns:a16="http://schemas.microsoft.com/office/drawing/2014/main" id="{827BF3C6-7892-0F4E-6F95-D792E9152694}"/>
              </a:ext>
            </a:extLst>
          </p:cNvPr>
          <p:cNvGrpSpPr/>
          <p:nvPr/>
        </p:nvGrpSpPr>
        <p:grpSpPr>
          <a:xfrm>
            <a:off x="2063576" y="5191779"/>
            <a:ext cx="381000" cy="381000"/>
            <a:chOff x="2078" y="1680"/>
            <a:chExt cx="1615" cy="1615"/>
          </a:xfrm>
        </p:grpSpPr>
        <p:sp>
          <p:nvSpPr>
            <p:cNvPr id="53" name="Google Shape;108;p2">
              <a:extLst>
                <a:ext uri="{FF2B5EF4-FFF2-40B4-BE49-F238E27FC236}">
                  <a16:creationId xmlns:a16="http://schemas.microsoft.com/office/drawing/2014/main" id="{B8D2875B-50D0-362C-36B4-53B053CFB9E5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;p2">
              <a:extLst>
                <a:ext uri="{FF2B5EF4-FFF2-40B4-BE49-F238E27FC236}">
                  <a16:creationId xmlns:a16="http://schemas.microsoft.com/office/drawing/2014/main" id="{BE1E8527-C437-3F38-ED87-7BFC13DB7B89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10;p2">
              <a:extLst>
                <a:ext uri="{FF2B5EF4-FFF2-40B4-BE49-F238E27FC236}">
                  <a16:creationId xmlns:a16="http://schemas.microsoft.com/office/drawing/2014/main" id="{E84F0D20-FAF2-71C9-A82B-1B16BF47ED7E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13;p2">
              <a:extLst>
                <a:ext uri="{FF2B5EF4-FFF2-40B4-BE49-F238E27FC236}">
                  <a16:creationId xmlns:a16="http://schemas.microsoft.com/office/drawing/2014/main" id="{CA7D7C12-4CF4-3700-DC5C-CA6A3DDBB418}"/>
                </a:ext>
              </a:extLst>
            </p:cNvPr>
            <p:cNvSpPr/>
            <p:nvPr/>
          </p:nvSpPr>
          <p:spPr>
            <a:xfrm>
              <a:off x="2234" y="1874"/>
              <a:ext cx="1262" cy="1281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" name="Google Shape;97;p2">
            <a:extLst>
              <a:ext uri="{FF2B5EF4-FFF2-40B4-BE49-F238E27FC236}">
                <a16:creationId xmlns:a16="http://schemas.microsoft.com/office/drawing/2014/main" id="{1F2B002E-8DC5-64D4-EFC7-F0DA011DBEA2}"/>
              </a:ext>
            </a:extLst>
          </p:cNvPr>
          <p:cNvSpPr/>
          <p:nvPr/>
        </p:nvSpPr>
        <p:spPr>
          <a:xfrm>
            <a:off x="2454607" y="5147954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6.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Katalon</a:t>
            </a:r>
            <a:endParaRPr sz="1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993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F6261B39-F3EB-1AC3-F43A-492057745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>
            <a:extLst>
              <a:ext uri="{FF2B5EF4-FFF2-40B4-BE49-F238E27FC236}">
                <a16:creationId xmlns:a16="http://schemas.microsoft.com/office/drawing/2014/main" id="{A21392B4-610A-15C8-951A-A88A126DC9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dirty="0">
                <a:solidFill>
                  <a:schemeClr val="bg1"/>
                </a:solidFill>
              </a:rPr>
              <a:t>2.Test plan</a:t>
            </a:r>
            <a:endParaRPr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0CB8C0F-141F-6797-4A89-576C16E313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669480"/>
              </p:ext>
            </p:extLst>
          </p:nvPr>
        </p:nvGraphicFramePr>
        <p:xfrm>
          <a:off x="1387365" y="800735"/>
          <a:ext cx="6723701" cy="355600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1627122">
                  <a:extLst>
                    <a:ext uri="{9D8B030D-6E8A-4147-A177-3AD203B41FA5}">
                      <a16:colId xmlns:a16="http://schemas.microsoft.com/office/drawing/2014/main" val="2195961082"/>
                    </a:ext>
                  </a:extLst>
                </a:gridCol>
                <a:gridCol w="1721711">
                  <a:extLst>
                    <a:ext uri="{9D8B030D-6E8A-4147-A177-3AD203B41FA5}">
                      <a16:colId xmlns:a16="http://schemas.microsoft.com/office/drawing/2014/main" val="1025618261"/>
                    </a:ext>
                  </a:extLst>
                </a:gridCol>
                <a:gridCol w="791433">
                  <a:extLst>
                    <a:ext uri="{9D8B030D-6E8A-4147-A177-3AD203B41FA5}">
                      <a16:colId xmlns:a16="http://schemas.microsoft.com/office/drawing/2014/main" val="2177171471"/>
                    </a:ext>
                  </a:extLst>
                </a:gridCol>
                <a:gridCol w="1230537">
                  <a:extLst>
                    <a:ext uri="{9D8B030D-6E8A-4147-A177-3AD203B41FA5}">
                      <a16:colId xmlns:a16="http://schemas.microsoft.com/office/drawing/2014/main" val="2939678080"/>
                    </a:ext>
                  </a:extLst>
                </a:gridCol>
                <a:gridCol w="1352898">
                  <a:extLst>
                    <a:ext uri="{9D8B030D-6E8A-4147-A177-3AD203B41FA5}">
                      <a16:colId xmlns:a16="http://schemas.microsoft.com/office/drawing/2014/main" val="1749545981"/>
                    </a:ext>
                  </a:extLst>
                </a:gridCol>
              </a:tblGrid>
              <a:tr h="355600"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504" marR="24504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3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504" marR="24504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3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504" marR="24504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3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504" marR="24504" marT="0" marB="0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4504" marR="24504" marT="0" marB="0"/>
                </a:tc>
                <a:extLst>
                  <a:ext uri="{0D108BD9-81ED-4DB2-BD59-A6C34878D82A}">
                    <a16:rowId xmlns:a16="http://schemas.microsoft.com/office/drawing/2014/main" val="2991889114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C0DECEC-0323-AAAC-FC18-472D58F1E3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4576723"/>
              </p:ext>
            </p:extLst>
          </p:nvPr>
        </p:nvGraphicFramePr>
        <p:xfrm>
          <a:off x="939801" y="676983"/>
          <a:ext cx="7658101" cy="5723817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1801742">
                  <a:extLst>
                    <a:ext uri="{9D8B030D-6E8A-4147-A177-3AD203B41FA5}">
                      <a16:colId xmlns:a16="http://schemas.microsoft.com/office/drawing/2014/main" val="3674909423"/>
                    </a:ext>
                  </a:extLst>
                </a:gridCol>
                <a:gridCol w="1906764">
                  <a:extLst>
                    <a:ext uri="{9D8B030D-6E8A-4147-A177-3AD203B41FA5}">
                      <a16:colId xmlns:a16="http://schemas.microsoft.com/office/drawing/2014/main" val="3269001868"/>
                    </a:ext>
                  </a:extLst>
                </a:gridCol>
                <a:gridCol w="1089448">
                  <a:extLst>
                    <a:ext uri="{9D8B030D-6E8A-4147-A177-3AD203B41FA5}">
                      <a16:colId xmlns:a16="http://schemas.microsoft.com/office/drawing/2014/main" val="1374251428"/>
                    </a:ext>
                  </a:extLst>
                </a:gridCol>
                <a:gridCol w="1362496">
                  <a:extLst>
                    <a:ext uri="{9D8B030D-6E8A-4147-A177-3AD203B41FA5}">
                      <a16:colId xmlns:a16="http://schemas.microsoft.com/office/drawing/2014/main" val="1365206948"/>
                    </a:ext>
                  </a:extLst>
                </a:gridCol>
                <a:gridCol w="1497651">
                  <a:extLst>
                    <a:ext uri="{9D8B030D-6E8A-4147-A177-3AD203B41FA5}">
                      <a16:colId xmlns:a16="http://schemas.microsoft.com/office/drawing/2014/main" val="3486890624"/>
                    </a:ext>
                  </a:extLst>
                </a:gridCol>
              </a:tblGrid>
              <a:tr h="325587">
                <a:tc>
                  <a:txBody>
                    <a:bodyPr/>
                    <a:lstStyle/>
                    <a:p>
                      <a:pPr marL="19050" indent="-19050" algn="ctr">
                        <a:lnSpc>
                          <a:spcPct val="150000"/>
                        </a:lnSpc>
                        <a:spcBef>
                          <a:spcPts val="300"/>
                        </a:spcBef>
                      </a:pPr>
                      <a:r>
                        <a:rPr lang="en-US" sz="800">
                          <a:effectLst/>
                        </a:rPr>
                        <a:t>Milestone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 algn="ctr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Deliverables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 algn="ctr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Duration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 algn="ctr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Start Date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 algn="ctr">
                        <a:lnSpc>
                          <a:spcPct val="150000"/>
                        </a:lnSpc>
                        <a:spcAft>
                          <a:spcPts val="300"/>
                        </a:spcAft>
                      </a:pPr>
                      <a:r>
                        <a:rPr lang="en-US" sz="800">
                          <a:effectLst/>
                        </a:rPr>
                        <a:t>End Date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extLst>
                  <a:ext uri="{0D108BD9-81ED-4DB2-BD59-A6C34878D82A}">
                    <a16:rowId xmlns:a16="http://schemas.microsoft.com/office/drawing/2014/main" val="1721520783"/>
                  </a:ext>
                </a:extLst>
              </a:tr>
              <a:tr h="672050"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Bef>
                          <a:spcPts val="300"/>
                        </a:spcBef>
                      </a:pPr>
                      <a:r>
                        <a:rPr lang="en-US" sz="800">
                          <a:effectLst/>
                        </a:rPr>
                        <a:t>Thiết lập môi trường kiểm thử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Báo cáo môi trường kiểm thử đã sẵn sàng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1 ngày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01/12/2024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Aft>
                          <a:spcPts val="300"/>
                        </a:spcAft>
                      </a:pPr>
                      <a:r>
                        <a:rPr lang="en-US" sz="800">
                          <a:effectLst/>
                        </a:rPr>
                        <a:t>02/12/2024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extLst>
                  <a:ext uri="{0D108BD9-81ED-4DB2-BD59-A6C34878D82A}">
                    <a16:rowId xmlns:a16="http://schemas.microsoft.com/office/drawing/2014/main" val="1058479522"/>
                  </a:ext>
                </a:extLst>
              </a:tr>
              <a:tr h="672050"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Bef>
                          <a:spcPts val="300"/>
                        </a:spcBef>
                      </a:pPr>
                      <a:r>
                        <a:rPr lang="en-US" sz="800">
                          <a:effectLst/>
                        </a:rPr>
                        <a:t>Phân tích và mô tả yêu cầu chức năng chính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Tài liệu mô tả yêu cầu chức năng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2 ngày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03/12/2024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Aft>
                          <a:spcPts val="300"/>
                        </a:spcAft>
                      </a:pPr>
                      <a:r>
                        <a:rPr lang="en-US" sz="800">
                          <a:effectLst/>
                        </a:rPr>
                        <a:t>05/12/2024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extLst>
                  <a:ext uri="{0D108BD9-81ED-4DB2-BD59-A6C34878D82A}">
                    <a16:rowId xmlns:a16="http://schemas.microsoft.com/office/drawing/2014/main" val="3010845990"/>
                  </a:ext>
                </a:extLst>
              </a:tr>
              <a:tr h="604830"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Bef>
                          <a:spcPts val="300"/>
                        </a:spcBef>
                      </a:pPr>
                      <a:r>
                        <a:rPr lang="en-US" sz="800">
                          <a:effectLst/>
                        </a:rPr>
                        <a:t>Soạn thảo kế hoạch kiểm thử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Tài liệu kế hoạch kiểm thử (TestPlan)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2 ngày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06/12/2024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Aft>
                          <a:spcPts val="300"/>
                        </a:spcAft>
                      </a:pPr>
                      <a:r>
                        <a:rPr lang="en-US" sz="800">
                          <a:effectLst/>
                        </a:rPr>
                        <a:t>08/12/2024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extLst>
                  <a:ext uri="{0D108BD9-81ED-4DB2-BD59-A6C34878D82A}">
                    <a16:rowId xmlns:a16="http://schemas.microsoft.com/office/drawing/2014/main" val="505228646"/>
                  </a:ext>
                </a:extLst>
              </a:tr>
              <a:tr h="498818"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Bef>
                          <a:spcPts val="300"/>
                        </a:spcBef>
                      </a:pPr>
                      <a:r>
                        <a:rPr lang="en-US" sz="800">
                          <a:effectLst/>
                        </a:rPr>
                        <a:t>Kiểm tra và rà soát tài liệu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Báo cáo kết quả rà soát tài liệu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1 ngày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09/12/2024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Aft>
                          <a:spcPts val="300"/>
                        </a:spcAft>
                      </a:pPr>
                      <a:r>
                        <a:rPr lang="en-US" sz="800">
                          <a:effectLst/>
                        </a:rPr>
                        <a:t>10/12/2024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extLst>
                  <a:ext uri="{0D108BD9-81ED-4DB2-BD59-A6C34878D82A}">
                    <a16:rowId xmlns:a16="http://schemas.microsoft.com/office/drawing/2014/main" val="3207660654"/>
                  </a:ext>
                </a:extLst>
              </a:tr>
              <a:tr h="789536"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Bef>
                          <a:spcPts val="300"/>
                        </a:spcBef>
                      </a:pPr>
                      <a:r>
                        <a:rPr lang="en-US" sz="800">
                          <a:effectLst/>
                        </a:rPr>
                        <a:t>Xây dựng bộ kiểm thử giao diện và chức năng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Tập hợp các trường hợp kiểm thử (Testcases)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10 ngày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11/12/2024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Aft>
                          <a:spcPts val="300"/>
                        </a:spcAft>
                      </a:pPr>
                      <a:r>
                        <a:rPr lang="en-US" sz="800">
                          <a:effectLst/>
                        </a:rPr>
                        <a:t>21/12/2024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extLst>
                  <a:ext uri="{0D108BD9-81ED-4DB2-BD59-A6C34878D82A}">
                    <a16:rowId xmlns:a16="http://schemas.microsoft.com/office/drawing/2014/main" val="857080247"/>
                  </a:ext>
                </a:extLst>
              </a:tr>
              <a:tr h="672050"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Bef>
                          <a:spcPts val="300"/>
                        </a:spcBef>
                      </a:pPr>
                      <a:r>
                        <a:rPr lang="en-US" sz="800">
                          <a:effectLst/>
                        </a:rPr>
                        <a:t>Thiết kế các trường hợp kiểm thử hiệu năng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Bộ kiểm thử hiệu năng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3 ngày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22/12/2024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Aft>
                          <a:spcPts val="300"/>
                        </a:spcAft>
                      </a:pPr>
                      <a:r>
                        <a:rPr lang="en-US" sz="800">
                          <a:effectLst/>
                        </a:rPr>
                        <a:t>25/12/2024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extLst>
                  <a:ext uri="{0D108BD9-81ED-4DB2-BD59-A6C34878D82A}">
                    <a16:rowId xmlns:a16="http://schemas.microsoft.com/office/drawing/2014/main" val="1389922883"/>
                  </a:ext>
                </a:extLst>
              </a:tr>
              <a:tr h="672050"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Bef>
                          <a:spcPts val="300"/>
                        </a:spcBef>
                      </a:pPr>
                      <a:r>
                        <a:rPr lang="en-US" sz="800">
                          <a:effectLst/>
                        </a:rPr>
                        <a:t>Chạy thử tự động các trường hợp kiểm thử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Báo cáo và tập lệnh kiểm thử tự động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3 ngày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26/12/2024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Aft>
                          <a:spcPts val="300"/>
                        </a:spcAft>
                      </a:pPr>
                      <a:r>
                        <a:rPr lang="en-US" sz="800">
                          <a:effectLst/>
                        </a:rPr>
                        <a:t>29/12/2024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extLst>
                  <a:ext uri="{0D108BD9-81ED-4DB2-BD59-A6C34878D82A}">
                    <a16:rowId xmlns:a16="http://schemas.microsoft.com/office/drawing/2014/main" val="16872647"/>
                  </a:ext>
                </a:extLst>
              </a:tr>
              <a:tr h="816846"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Bef>
                          <a:spcPts val="300"/>
                        </a:spcBef>
                      </a:pPr>
                      <a:r>
                        <a:rPr lang="en-US" sz="800">
                          <a:effectLst/>
                        </a:rPr>
                        <a:t>Tổng hợp kết quả kiểm thử và đánh giá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Báo cáo tổng kết kiểm thử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3 ngày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</a:pPr>
                      <a:r>
                        <a:rPr lang="en-US" sz="800">
                          <a:effectLst/>
                        </a:rPr>
                        <a:t>30/12/2024</a:t>
                      </a:r>
                      <a:endParaRPr lang="en-US" sz="6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tc>
                  <a:txBody>
                    <a:bodyPr/>
                    <a:lstStyle/>
                    <a:p>
                      <a:pPr marL="19050" indent="-19050">
                        <a:lnSpc>
                          <a:spcPct val="150000"/>
                        </a:lnSpc>
                        <a:spcAft>
                          <a:spcPts val="300"/>
                        </a:spcAft>
                      </a:pPr>
                      <a:r>
                        <a:rPr lang="en-US" sz="800" dirty="0">
                          <a:effectLst/>
                        </a:rPr>
                        <a:t>02/01/2025</a:t>
                      </a:r>
                      <a:endParaRPr lang="en-US" sz="6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917" marR="15917" marT="0" marB="0"/>
                </a:tc>
                <a:extLst>
                  <a:ext uri="{0D108BD9-81ED-4DB2-BD59-A6C34878D82A}">
                    <a16:rowId xmlns:a16="http://schemas.microsoft.com/office/drawing/2014/main" val="778527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97200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>
          <a:extLst>
            <a:ext uri="{FF2B5EF4-FFF2-40B4-BE49-F238E27FC236}">
              <a16:creationId xmlns:a16="http://schemas.microsoft.com/office/drawing/2014/main" id="{89EA6024-EAE4-8F65-7166-3361E1F0E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>
            <a:extLst>
              <a:ext uri="{FF2B5EF4-FFF2-40B4-BE49-F238E27FC236}">
                <a16:creationId xmlns:a16="http://schemas.microsoft.com/office/drawing/2014/main" id="{92DBB90F-7F5B-240C-F08C-A3930F7958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97" name="Google Shape;97;p2">
            <a:extLst>
              <a:ext uri="{FF2B5EF4-FFF2-40B4-BE49-F238E27FC236}">
                <a16:creationId xmlns:a16="http://schemas.microsoft.com/office/drawing/2014/main" id="{BDD59CEC-DF8F-6EFF-FC92-6684AF2145B0}"/>
              </a:ext>
            </a:extLst>
          </p:cNvPr>
          <p:cNvSpPr/>
          <p:nvPr/>
        </p:nvSpPr>
        <p:spPr>
          <a:xfrm>
            <a:off x="2970682" y="2343075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tx1"/>
                </a:solidFill>
              </a:rPr>
              <a:t>3. </a:t>
            </a:r>
            <a:r>
              <a:rPr lang="en-US" sz="1800" b="1" dirty="0" err="1">
                <a:solidFill>
                  <a:schemeClr val="tx1"/>
                </a:solidFill>
              </a:rPr>
              <a:t>Kiểm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thử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chức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năng</a:t>
            </a:r>
            <a:endParaRPr sz="1800" b="1" dirty="0">
              <a:solidFill>
                <a:schemeClr val="tx1"/>
              </a:solidFill>
            </a:endParaRPr>
          </a:p>
        </p:txBody>
      </p:sp>
      <p:sp>
        <p:nvSpPr>
          <p:cNvPr id="98" name="Google Shape;98;p2">
            <a:extLst>
              <a:ext uri="{FF2B5EF4-FFF2-40B4-BE49-F238E27FC236}">
                <a16:creationId xmlns:a16="http://schemas.microsoft.com/office/drawing/2014/main" id="{A329848A-395D-3B25-E451-D7E00B93FADC}"/>
              </a:ext>
            </a:extLst>
          </p:cNvPr>
          <p:cNvSpPr/>
          <p:nvPr/>
        </p:nvSpPr>
        <p:spPr>
          <a:xfrm>
            <a:off x="2393505" y="1558587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2. 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Test plan</a:t>
            </a:r>
            <a:endParaRPr lang="vi-VN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99" name="Google Shape;99;p2">
            <a:extLst>
              <a:ext uri="{FF2B5EF4-FFF2-40B4-BE49-F238E27FC236}">
                <a16:creationId xmlns:a16="http://schemas.microsoft.com/office/drawing/2014/main" id="{41E2601A-F013-5AB3-E929-06C4AD9BF0FF}"/>
              </a:ext>
            </a:extLst>
          </p:cNvPr>
          <p:cNvSpPr/>
          <p:nvPr/>
        </p:nvSpPr>
        <p:spPr>
          <a:xfrm>
            <a:off x="1551786" y="866179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1.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Tổng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quan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về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trang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web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00" name="Google Shape;100;p2">
            <a:extLst>
              <a:ext uri="{FF2B5EF4-FFF2-40B4-BE49-F238E27FC236}">
                <a16:creationId xmlns:a16="http://schemas.microsoft.com/office/drawing/2014/main" id="{7BC894E3-5D37-0C56-2B21-9A56718BCEFE}"/>
              </a:ext>
            </a:extLst>
          </p:cNvPr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01" name="Google Shape;101;p2">
              <a:extLst>
                <a:ext uri="{FF2B5EF4-FFF2-40B4-BE49-F238E27FC236}">
                  <a16:creationId xmlns:a16="http://schemas.microsoft.com/office/drawing/2014/main" id="{C6BA2C48-DEAE-5973-6729-12D670723CA9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>
              <a:extLst>
                <a:ext uri="{FF2B5EF4-FFF2-40B4-BE49-F238E27FC236}">
                  <a16:creationId xmlns:a16="http://schemas.microsoft.com/office/drawing/2014/main" id="{187D0013-718D-9D4F-FAD3-FB6D5C08E38C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>
              <a:extLst>
                <a:ext uri="{FF2B5EF4-FFF2-40B4-BE49-F238E27FC236}">
                  <a16:creationId xmlns:a16="http://schemas.microsoft.com/office/drawing/2014/main" id="{9BF83230-C9FA-E10E-019D-EE6D5CCE0E58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>
              <a:extLst>
                <a:ext uri="{FF2B5EF4-FFF2-40B4-BE49-F238E27FC236}">
                  <a16:creationId xmlns:a16="http://schemas.microsoft.com/office/drawing/2014/main" id="{50F16960-9141-D9F2-7CDD-852DF6A45CD1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>
              <a:extLst>
                <a:ext uri="{FF2B5EF4-FFF2-40B4-BE49-F238E27FC236}">
                  <a16:creationId xmlns:a16="http://schemas.microsoft.com/office/drawing/2014/main" id="{E0EBB7BE-3B97-56AF-39AB-D6DBAE44F671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>
              <a:extLst>
                <a:ext uri="{FF2B5EF4-FFF2-40B4-BE49-F238E27FC236}">
                  <a16:creationId xmlns:a16="http://schemas.microsoft.com/office/drawing/2014/main" id="{4ACECAE2-A4ED-0AF5-8F10-B01A7642ECB0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2">
            <a:extLst>
              <a:ext uri="{FF2B5EF4-FFF2-40B4-BE49-F238E27FC236}">
                <a16:creationId xmlns:a16="http://schemas.microsoft.com/office/drawing/2014/main" id="{18F3C0DE-8708-A1E2-36FD-20F7ED35A83B}"/>
              </a:ext>
            </a:extLst>
          </p:cNvPr>
          <p:cNvGrpSpPr/>
          <p:nvPr/>
        </p:nvGrpSpPr>
        <p:grpSpPr>
          <a:xfrm>
            <a:off x="1992924" y="1623946"/>
            <a:ext cx="381000" cy="381000"/>
            <a:chOff x="2078" y="1680"/>
            <a:chExt cx="1615" cy="1615"/>
          </a:xfrm>
        </p:grpSpPr>
        <p:sp>
          <p:nvSpPr>
            <p:cNvPr id="108" name="Google Shape;108;p2">
              <a:extLst>
                <a:ext uri="{FF2B5EF4-FFF2-40B4-BE49-F238E27FC236}">
                  <a16:creationId xmlns:a16="http://schemas.microsoft.com/office/drawing/2014/main" id="{1731B244-CF6B-53B5-BDA7-92DB397504AA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2">
              <a:extLst>
                <a:ext uri="{FF2B5EF4-FFF2-40B4-BE49-F238E27FC236}">
                  <a16:creationId xmlns:a16="http://schemas.microsoft.com/office/drawing/2014/main" id="{8C96A776-2760-0DC7-9AAC-3444376200C7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>
              <a:extLst>
                <a:ext uri="{FF2B5EF4-FFF2-40B4-BE49-F238E27FC236}">
                  <a16:creationId xmlns:a16="http://schemas.microsoft.com/office/drawing/2014/main" id="{31EE37D1-A683-8B6C-B140-2C2950034908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>
              <a:extLst>
                <a:ext uri="{FF2B5EF4-FFF2-40B4-BE49-F238E27FC236}">
                  <a16:creationId xmlns:a16="http://schemas.microsoft.com/office/drawing/2014/main" id="{86F5B797-87F0-D581-F443-B6DDFAD53FA5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2">
              <a:extLst>
                <a:ext uri="{FF2B5EF4-FFF2-40B4-BE49-F238E27FC236}">
                  <a16:creationId xmlns:a16="http://schemas.microsoft.com/office/drawing/2014/main" id="{48B2992A-CA3D-4D43-647A-258290C1FEBE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>
              <a:extLst>
                <a:ext uri="{FF2B5EF4-FFF2-40B4-BE49-F238E27FC236}">
                  <a16:creationId xmlns:a16="http://schemas.microsoft.com/office/drawing/2014/main" id="{58FF83C6-5A32-D641-9322-42463AA4AE70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2">
            <a:extLst>
              <a:ext uri="{FF2B5EF4-FFF2-40B4-BE49-F238E27FC236}">
                <a16:creationId xmlns:a16="http://schemas.microsoft.com/office/drawing/2014/main" id="{62424B13-93B6-2E01-50D5-2E286361D73C}"/>
              </a:ext>
            </a:extLst>
          </p:cNvPr>
          <p:cNvGrpSpPr/>
          <p:nvPr/>
        </p:nvGrpSpPr>
        <p:grpSpPr>
          <a:xfrm>
            <a:off x="2482459" y="2402325"/>
            <a:ext cx="381000" cy="381000"/>
            <a:chOff x="2078" y="1680"/>
            <a:chExt cx="1615" cy="1615"/>
          </a:xfrm>
        </p:grpSpPr>
        <p:sp>
          <p:nvSpPr>
            <p:cNvPr id="115" name="Google Shape;115;p2">
              <a:extLst>
                <a:ext uri="{FF2B5EF4-FFF2-40B4-BE49-F238E27FC236}">
                  <a16:creationId xmlns:a16="http://schemas.microsoft.com/office/drawing/2014/main" id="{45AEA0D7-14E9-9DE2-D27B-BD89604C5499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>
              <a:extLst>
                <a:ext uri="{FF2B5EF4-FFF2-40B4-BE49-F238E27FC236}">
                  <a16:creationId xmlns:a16="http://schemas.microsoft.com/office/drawing/2014/main" id="{660ED2AC-DF91-713F-63AB-94B4CCB2150E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>
              <a:extLst>
                <a:ext uri="{FF2B5EF4-FFF2-40B4-BE49-F238E27FC236}">
                  <a16:creationId xmlns:a16="http://schemas.microsoft.com/office/drawing/2014/main" id="{9544EB71-432B-44CB-AFB9-7F1655933EE9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>
              <a:extLst>
                <a:ext uri="{FF2B5EF4-FFF2-40B4-BE49-F238E27FC236}">
                  <a16:creationId xmlns:a16="http://schemas.microsoft.com/office/drawing/2014/main" id="{FB8C4592-4792-5185-E87F-4778392EC2BD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>
              <a:extLst>
                <a:ext uri="{FF2B5EF4-FFF2-40B4-BE49-F238E27FC236}">
                  <a16:creationId xmlns:a16="http://schemas.microsoft.com/office/drawing/2014/main" id="{7BD0AAF7-81D2-1637-EBEF-76CB9518C527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>
              <a:extLst>
                <a:ext uri="{FF2B5EF4-FFF2-40B4-BE49-F238E27FC236}">
                  <a16:creationId xmlns:a16="http://schemas.microsoft.com/office/drawing/2014/main" id="{13844956-6A9A-1B25-CE59-08199486085E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2">
            <a:extLst>
              <a:ext uri="{FF2B5EF4-FFF2-40B4-BE49-F238E27FC236}">
                <a16:creationId xmlns:a16="http://schemas.microsoft.com/office/drawing/2014/main" id="{85FC218D-10D8-5820-B977-BC54A2DDD0F7}"/>
              </a:ext>
            </a:extLst>
          </p:cNvPr>
          <p:cNvSpPr/>
          <p:nvPr/>
        </p:nvSpPr>
        <p:spPr>
          <a:xfrm>
            <a:off x="3012438" y="3226058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4.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giao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diện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129" name="Google Shape;129;p2">
            <a:extLst>
              <a:ext uri="{FF2B5EF4-FFF2-40B4-BE49-F238E27FC236}">
                <a16:creationId xmlns:a16="http://schemas.microsoft.com/office/drawing/2014/main" id="{D3B8610F-2505-A769-FE96-6B38A145C72E}"/>
              </a:ext>
            </a:extLst>
          </p:cNvPr>
          <p:cNvGrpSpPr/>
          <p:nvPr/>
        </p:nvGrpSpPr>
        <p:grpSpPr>
          <a:xfrm>
            <a:off x="2589682" y="3303633"/>
            <a:ext cx="381000" cy="381000"/>
            <a:chOff x="2078" y="1680"/>
            <a:chExt cx="1615" cy="1615"/>
          </a:xfrm>
        </p:grpSpPr>
        <p:sp>
          <p:nvSpPr>
            <p:cNvPr id="130" name="Google Shape;130;p2">
              <a:extLst>
                <a:ext uri="{FF2B5EF4-FFF2-40B4-BE49-F238E27FC236}">
                  <a16:creationId xmlns:a16="http://schemas.microsoft.com/office/drawing/2014/main" id="{52E91BA2-DAAB-393C-08FD-EBF674706BE7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">
              <a:extLst>
                <a:ext uri="{FF2B5EF4-FFF2-40B4-BE49-F238E27FC236}">
                  <a16:creationId xmlns:a16="http://schemas.microsoft.com/office/drawing/2014/main" id="{2D3EB2A2-11F0-025F-637B-1BE96F53AC2B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">
              <a:extLst>
                <a:ext uri="{FF2B5EF4-FFF2-40B4-BE49-F238E27FC236}">
                  <a16:creationId xmlns:a16="http://schemas.microsoft.com/office/drawing/2014/main" id="{3C8F1AC8-09C3-DA1B-DA4F-1778DB0F504A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">
              <a:extLst>
                <a:ext uri="{FF2B5EF4-FFF2-40B4-BE49-F238E27FC236}">
                  <a16:creationId xmlns:a16="http://schemas.microsoft.com/office/drawing/2014/main" id="{BA5B91E9-E6A5-1157-55B3-38BCEB08021B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">
              <a:extLst>
                <a:ext uri="{FF2B5EF4-FFF2-40B4-BE49-F238E27FC236}">
                  <a16:creationId xmlns:a16="http://schemas.microsoft.com/office/drawing/2014/main" id="{CBEE80F0-90A6-0D55-17D2-73552B2111BB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">
              <a:extLst>
                <a:ext uri="{FF2B5EF4-FFF2-40B4-BE49-F238E27FC236}">
                  <a16:creationId xmlns:a16="http://schemas.microsoft.com/office/drawing/2014/main" id="{315D0DC6-720F-93B5-687F-C5E6CB11E3D4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8D67E1"/>
                </a:gs>
                <a:gs pos="100000">
                  <a:srgbClr val="654A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" name="Google Shape;136;p2">
            <a:extLst>
              <a:ext uri="{FF2B5EF4-FFF2-40B4-BE49-F238E27FC236}">
                <a16:creationId xmlns:a16="http://schemas.microsoft.com/office/drawing/2014/main" id="{1E8F867C-53BE-A020-BEBF-22360B71E32C}"/>
              </a:ext>
            </a:extLst>
          </p:cNvPr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">
            <a:extLst>
              <a:ext uri="{FF2B5EF4-FFF2-40B4-BE49-F238E27FC236}">
                <a16:creationId xmlns:a16="http://schemas.microsoft.com/office/drawing/2014/main" id="{FD0BD4D7-51A6-8B42-48ED-0954301B1B58}"/>
              </a:ext>
            </a:extLst>
          </p:cNvPr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" name="Google Shape;129;p2">
            <a:extLst>
              <a:ext uri="{FF2B5EF4-FFF2-40B4-BE49-F238E27FC236}">
                <a16:creationId xmlns:a16="http://schemas.microsoft.com/office/drawing/2014/main" id="{157C1093-4C96-2AB7-2062-B118BFB2D8CE}"/>
              </a:ext>
            </a:extLst>
          </p:cNvPr>
          <p:cNvGrpSpPr/>
          <p:nvPr/>
        </p:nvGrpSpPr>
        <p:grpSpPr>
          <a:xfrm>
            <a:off x="2402820" y="4369838"/>
            <a:ext cx="381000" cy="381000"/>
            <a:chOff x="2078" y="1680"/>
            <a:chExt cx="1615" cy="1615"/>
          </a:xfrm>
        </p:grpSpPr>
        <p:sp>
          <p:nvSpPr>
            <p:cNvPr id="38" name="Google Shape;130;p2">
              <a:extLst>
                <a:ext uri="{FF2B5EF4-FFF2-40B4-BE49-F238E27FC236}">
                  <a16:creationId xmlns:a16="http://schemas.microsoft.com/office/drawing/2014/main" id="{D9F10C0F-2F59-3A3E-89E5-48FE2321C198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31;p2">
              <a:extLst>
                <a:ext uri="{FF2B5EF4-FFF2-40B4-BE49-F238E27FC236}">
                  <a16:creationId xmlns:a16="http://schemas.microsoft.com/office/drawing/2014/main" id="{62944427-AF19-C5B0-F095-61FF89A6440C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32;p2">
              <a:extLst>
                <a:ext uri="{FF2B5EF4-FFF2-40B4-BE49-F238E27FC236}">
                  <a16:creationId xmlns:a16="http://schemas.microsoft.com/office/drawing/2014/main" id="{85DE8D2D-30BD-43CB-4019-74AC89A8B24A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33;p2">
              <a:extLst>
                <a:ext uri="{FF2B5EF4-FFF2-40B4-BE49-F238E27FC236}">
                  <a16:creationId xmlns:a16="http://schemas.microsoft.com/office/drawing/2014/main" id="{BEF74CEF-B94B-C56A-7723-E02845798304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8D67E1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34;p2">
              <a:extLst>
                <a:ext uri="{FF2B5EF4-FFF2-40B4-BE49-F238E27FC236}">
                  <a16:creationId xmlns:a16="http://schemas.microsoft.com/office/drawing/2014/main" id="{F1AC8AC6-2FCB-4625-E5DB-00D8193C534F}"/>
                </a:ext>
              </a:extLst>
            </p:cNvPr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128;p2">
            <a:extLst>
              <a:ext uri="{FF2B5EF4-FFF2-40B4-BE49-F238E27FC236}">
                <a16:creationId xmlns:a16="http://schemas.microsoft.com/office/drawing/2014/main" id="{AE07595D-4E85-6356-5289-A9C2B9D53DAA}"/>
              </a:ext>
            </a:extLst>
          </p:cNvPr>
          <p:cNvSpPr/>
          <p:nvPr/>
        </p:nvSpPr>
        <p:spPr>
          <a:xfrm>
            <a:off x="2813516" y="4294033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5.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Kiểm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thử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hiệu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xuất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52" name="Google Shape;107;p2">
            <a:extLst>
              <a:ext uri="{FF2B5EF4-FFF2-40B4-BE49-F238E27FC236}">
                <a16:creationId xmlns:a16="http://schemas.microsoft.com/office/drawing/2014/main" id="{A505587F-37EE-EC9A-5920-D1FDD1FC47A8}"/>
              </a:ext>
            </a:extLst>
          </p:cNvPr>
          <p:cNvGrpSpPr/>
          <p:nvPr/>
        </p:nvGrpSpPr>
        <p:grpSpPr>
          <a:xfrm>
            <a:off x="2063576" y="5191779"/>
            <a:ext cx="381000" cy="381000"/>
            <a:chOff x="2078" y="1680"/>
            <a:chExt cx="1615" cy="1615"/>
          </a:xfrm>
        </p:grpSpPr>
        <p:sp>
          <p:nvSpPr>
            <p:cNvPr id="53" name="Google Shape;108;p2">
              <a:extLst>
                <a:ext uri="{FF2B5EF4-FFF2-40B4-BE49-F238E27FC236}">
                  <a16:creationId xmlns:a16="http://schemas.microsoft.com/office/drawing/2014/main" id="{9BCEACC8-7703-FE86-E334-EA52F2FF03D5}"/>
                </a:ext>
              </a:extLst>
            </p:cNvPr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09;p2">
              <a:extLst>
                <a:ext uri="{FF2B5EF4-FFF2-40B4-BE49-F238E27FC236}">
                  <a16:creationId xmlns:a16="http://schemas.microsoft.com/office/drawing/2014/main" id="{B0D0BDE6-DCE8-7A3F-64FC-70370B28FEBC}"/>
                </a:ext>
              </a:extLst>
            </p:cNvPr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10;p2">
              <a:extLst>
                <a:ext uri="{FF2B5EF4-FFF2-40B4-BE49-F238E27FC236}">
                  <a16:creationId xmlns:a16="http://schemas.microsoft.com/office/drawing/2014/main" id="{3A8BF37F-28D3-95A6-7C14-E17DC2427EC7}"/>
                </a:ext>
              </a:extLst>
            </p:cNvPr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13;p2">
              <a:extLst>
                <a:ext uri="{FF2B5EF4-FFF2-40B4-BE49-F238E27FC236}">
                  <a16:creationId xmlns:a16="http://schemas.microsoft.com/office/drawing/2014/main" id="{78266C38-F2B5-F0C3-1726-D91F60643BDC}"/>
                </a:ext>
              </a:extLst>
            </p:cNvPr>
            <p:cNvSpPr/>
            <p:nvPr/>
          </p:nvSpPr>
          <p:spPr>
            <a:xfrm>
              <a:off x="2234" y="1874"/>
              <a:ext cx="1262" cy="1281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" name="Google Shape;97;p2">
            <a:extLst>
              <a:ext uri="{FF2B5EF4-FFF2-40B4-BE49-F238E27FC236}">
                <a16:creationId xmlns:a16="http://schemas.microsoft.com/office/drawing/2014/main" id="{9B209432-911B-D3E0-15FF-DEC03C199857}"/>
              </a:ext>
            </a:extLst>
          </p:cNvPr>
          <p:cNvSpPr/>
          <p:nvPr/>
        </p:nvSpPr>
        <p:spPr>
          <a:xfrm>
            <a:off x="2454607" y="5147954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bg1">
                    <a:lumMod val="75000"/>
                  </a:schemeClr>
                </a:solidFill>
              </a:rPr>
              <a:t>6.</a:t>
            </a:r>
            <a:r>
              <a:rPr lang="en-US" sz="1800" b="1" dirty="0" err="1">
                <a:solidFill>
                  <a:schemeClr val="bg1">
                    <a:lumMod val="75000"/>
                  </a:schemeClr>
                </a:solidFill>
              </a:rPr>
              <a:t>Katalon</a:t>
            </a:r>
            <a:endParaRPr sz="18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77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>
          <a:extLst>
            <a:ext uri="{FF2B5EF4-FFF2-40B4-BE49-F238E27FC236}">
              <a16:creationId xmlns:a16="http://schemas.microsoft.com/office/drawing/2014/main" id="{921EC948-19F6-330A-C874-AFDC2BBE4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>
            <a:extLst>
              <a:ext uri="{FF2B5EF4-FFF2-40B4-BE49-F238E27FC236}">
                <a16:creationId xmlns:a16="http://schemas.microsoft.com/office/drawing/2014/main" id="{F17359F5-88AB-3F5A-981C-48D809AF7A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dirty="0">
                <a:solidFill>
                  <a:schemeClr val="bg1"/>
                </a:solidFill>
              </a:rPr>
              <a:t>3.Kiểm </a:t>
            </a:r>
            <a:r>
              <a:rPr lang="en-US" dirty="0" err="1">
                <a:solidFill>
                  <a:schemeClr val="bg1"/>
                </a:solidFill>
              </a:rPr>
              <a:t>thử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chức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năng</a:t>
            </a:r>
            <a:endParaRPr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A6B5C95-288F-605F-5417-BBF9700FA9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4146510"/>
              </p:ext>
            </p:extLst>
          </p:nvPr>
        </p:nvGraphicFramePr>
        <p:xfrm>
          <a:off x="290146" y="1008993"/>
          <a:ext cx="6466254" cy="5530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76835">
                  <a:extLst>
                    <a:ext uri="{9D8B030D-6E8A-4147-A177-3AD203B41FA5}">
                      <a16:colId xmlns:a16="http://schemas.microsoft.com/office/drawing/2014/main" val="5019813"/>
                    </a:ext>
                  </a:extLst>
                </a:gridCol>
                <a:gridCol w="5389419">
                  <a:extLst>
                    <a:ext uri="{9D8B030D-6E8A-4147-A177-3AD203B41FA5}">
                      <a16:colId xmlns:a16="http://schemas.microsoft.com/office/drawing/2014/main" val="829534996"/>
                    </a:ext>
                  </a:extLst>
                </a:gridCol>
              </a:tblGrid>
              <a:tr h="2735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vi-VN" sz="13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Mã Testcase</a:t>
                      </a:r>
                      <a:endParaRPr lang="en-US" sz="13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[TimKiemSanPham-7]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85883962"/>
                  </a:ext>
                </a:extLst>
              </a:tr>
              <a:tr h="27352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Tên test case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Tìm kiếm sản phẩm hợp lệ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47611187"/>
                  </a:ext>
                </a:extLst>
              </a:tr>
              <a:tr h="56355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vi-VN" sz="13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Điều kiện trước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Cơ sở dữ liệu có sản phẩm khớp với từ khóa tìm kiếm.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50382729"/>
                  </a:ext>
                </a:extLst>
              </a:tr>
              <a:tr h="101701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vi-VN" sz="13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Các bước thực hiện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 </a:t>
                      </a:r>
                      <a:r>
                        <a:rPr lang="vi-VN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Truy cập vào website https://yody.vn/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 </a:t>
                      </a:r>
                      <a:r>
                        <a:rPr lang="vi-VN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Nhập từ khóa </a:t>
                      </a: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“áo”</a:t>
                      </a:r>
                      <a:r>
                        <a:rPr lang="vi-VN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vào thanh tìm kiếm</a:t>
                      </a: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hiển thị ở bên trái thanh điều hướng</a:t>
                      </a:r>
                      <a:r>
                        <a:rPr lang="vi-VN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 </a:t>
                      </a:r>
                      <a:r>
                        <a:rPr lang="vi-VN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Nhấn nút "Tìm kiếm" .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94823273"/>
                  </a:ext>
                </a:extLst>
              </a:tr>
              <a:tr h="56355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vi-VN" sz="13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Kết quả mong </a:t>
                      </a: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đợi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vi-VN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Hiển thị danh sách sản phẩm phù hợp với từ khóa tìm kiếm.	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997123"/>
                  </a:ext>
                </a:extLst>
              </a:tr>
              <a:tr h="56355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vi-VN" sz="13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Kết quả thực tế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vi-VN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Hiển thị danh sách sản phẩm phù hợp với từ khóa tìm kiếm.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74510330"/>
                  </a:ext>
                </a:extLst>
              </a:tr>
              <a:tr h="35998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Trạng thái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Pass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00232681"/>
                  </a:ext>
                </a:extLst>
              </a:tr>
              <a:tr h="569232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 date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10-Jan-2025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10728751"/>
                  </a:ext>
                </a:extLst>
              </a:tr>
              <a:tr h="53677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Tester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Đỗ Thu Phương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03810954"/>
                  </a:ext>
                </a:extLst>
              </a:tr>
              <a:tr h="809630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Note</a:t>
                      </a:r>
                      <a:endParaRPr lang="en-US" sz="13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Bef>
                          <a:spcPts val="600"/>
                        </a:spcBef>
                      </a:pPr>
                      <a:r>
                        <a:rPr lang="en-US" sz="13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Basic flow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35745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32717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1152</TotalTime>
  <Words>767</Words>
  <Application>Microsoft Office PowerPoint</Application>
  <PresentationFormat>On-screen Show (4:3)</PresentationFormat>
  <Paragraphs>167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Times New Roman</vt:lpstr>
      <vt:lpstr>Tahoma</vt:lpstr>
      <vt:lpstr>Arial</vt:lpstr>
      <vt:lpstr>Calibri</vt:lpstr>
      <vt:lpstr>Office Theme</vt:lpstr>
      <vt:lpstr>ĐỒ ÁN 2  KIỂM THỬ WEBSITE YODY</vt:lpstr>
      <vt:lpstr>Nội dung</vt:lpstr>
      <vt:lpstr>Nội dung</vt:lpstr>
      <vt:lpstr>1. Tổng quan trang web</vt:lpstr>
      <vt:lpstr>1. Tổng quan trang web</vt:lpstr>
      <vt:lpstr>Nội dung</vt:lpstr>
      <vt:lpstr>2.Test plan</vt:lpstr>
      <vt:lpstr>Nội dung</vt:lpstr>
      <vt:lpstr>3.Kiểm thử chức năng</vt:lpstr>
      <vt:lpstr>Nội dung</vt:lpstr>
      <vt:lpstr>4.Kiểm thử giao diện</vt:lpstr>
      <vt:lpstr>Nội dung</vt:lpstr>
      <vt:lpstr>4.Kiểm thử giao diện</vt:lpstr>
      <vt:lpstr>Nội dung</vt:lpstr>
      <vt:lpstr>4.Kiểm thử giao diện</vt:lpstr>
      <vt:lpstr>4.Kiểm thử giao diện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Phân tích hướng đối tượng UML</dc:title>
  <dc:creator>Đỗ Thị Thu Trang</dc:creator>
  <cp:lastModifiedBy>Con Tho</cp:lastModifiedBy>
  <cp:revision>53</cp:revision>
  <dcterms:created xsi:type="dcterms:W3CDTF">2024-09-27T15:40:07Z</dcterms:created>
  <dcterms:modified xsi:type="dcterms:W3CDTF">2025-01-14T22:50:28Z</dcterms:modified>
</cp:coreProperties>
</file>